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14.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ppt/slideLayouts/slideLayout16.xml" ContentType="application/vnd.openxmlformats-officedocument.presentationml.slideLayout+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slides/slide15.xml" ContentType="application/vnd.openxmlformats-officedocument.presentationml.slide+xml"/>
  <Override PartName="/ppt/viewProps.xml" ContentType="application/vnd.openxmlformats-officedocument.presentationml.viewProps+xml"/>
  <Default Extension="bin" ContentType="application/vnd.openxmlformats-officedocument.presentationml.printerSettings"/>
  <Override PartName="/ppt/slideLayouts/slideLayout13.xml" ContentType="application/vnd.openxmlformats-officedocument.presentationml.slideLayout+xml"/>
  <Override PartName="/ppt/slideLayouts/slideLayout15.xml" ContentType="application/vnd.openxmlformats-officedocument.presentationml.slideLayout+xml"/>
  <Override PartName="/ppt/slides/slide9.xml" ContentType="application/vnd.openxmlformats-officedocument.presentationml.slide+xml"/>
  <Override PartName="/docProps/core.xml" ContentType="application/vnd.openxmlformats-package.core-properties+xml"/>
  <Default Extension="rels" ContentType="application/vnd.openxmlformats-package.relationships+xml"/>
  <Override PartName="/ppt/slides/slide13.xml" ContentType="application/vnd.openxmlformats-officedocument.presentationml.slide+xml"/>
  <Override PartName="/ppt/slides/slide14.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Default Extension="pdf" ContentType="application/pdf"/>
  <Override PartName="/ppt/slideLayouts/slideLayout12.xml" ContentType="application/vnd.openxmlformats-officedocument.presentationml.slideLayout+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8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40" autoAdjust="0"/>
    <p:restoredTop sz="94723" autoAdjust="0"/>
  </p:normalViewPr>
  <p:slideViewPr>
    <p:cSldViewPr snapToObjects="1">
      <p:cViewPr varScale="1">
        <p:scale>
          <a:sx n="131" d="100"/>
          <a:sy n="131" d="100"/>
        </p:scale>
        <p:origin x="-1048" y="-1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slide" Target="slides/slide13.xml"/><Relationship Id="rId20" Type="http://schemas.openxmlformats.org/officeDocument/2006/relationships/viewProps" Target="viewProps.xml"/><Relationship Id="rId4" Type="http://schemas.openxmlformats.org/officeDocument/2006/relationships/slide" Target="slides/slide3.xml"/><Relationship Id="rId21" Type="http://schemas.openxmlformats.org/officeDocument/2006/relationships/theme" Target="theme/theme1.xml"/><Relationship Id="rId22" Type="http://schemas.openxmlformats.org/officeDocument/2006/relationships/tableStyles" Target="tableStyles.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slide" Target="slides/slide15.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slide" Target="slides/slide14.xml"/><Relationship Id="rId12" Type="http://schemas.openxmlformats.org/officeDocument/2006/relationships/slide" Target="slides/slide11.xml"/><Relationship Id="rId17" Type="http://schemas.openxmlformats.org/officeDocument/2006/relationships/slide" Target="slides/slide16.xml"/><Relationship Id="rId19" Type="http://schemas.openxmlformats.org/officeDocument/2006/relationships/presProps" Target="presProp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printerSettings" Target="printerSettings/printerSettings1.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4AB02A5-4FE5-49D9-9E24-09F23B90C450}" type="datetimeFigureOut">
              <a:rPr lang="en-US" smtClean="0"/>
              <a:pPr/>
              <a:t>2/22/10</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6294C92D-0306-4E69-9CD3-20855E849650}" type="slidenum">
              <a:rPr kumimoji="0" lang="en-US" smtClean="0"/>
              <a:pPr/>
              <a:t>‹#›</a:t>
            </a:fld>
            <a:endParaRPr kumimoji="0" lang="en-US"/>
          </a:p>
        </p:txBody>
      </p:sp>
      <p:sp>
        <p:nvSpPr>
          <p:cNvPr id="7" name="Rectangle 6"/>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16"/>
          <p:cNvGrpSpPr/>
          <p:nvPr/>
        </p:nvGrpSpPr>
        <p:grpSpPr>
          <a:xfrm>
            <a:off x="284163" y="1906542"/>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21341" y="449005"/>
            <a:ext cx="7808976" cy="1088136"/>
          </a:xfrm>
          <a:noFill/>
        </p:spPr>
        <p:txBody>
          <a:bodyPr vert="horz" lIns="91440" tIns="45720" rIns="91440" bIns="45720" rtlCol="0" anchor="b" anchorCtr="0">
            <a:normAutofit/>
          </a:bodyPr>
          <a:lstStyle>
            <a:lvl1pPr marL="0" algn="l" defTabSz="914400" rtl="0" eaLnBrk="1" latinLnBrk="0" hangingPunct="1">
              <a:lnSpc>
                <a:spcPts val="4600"/>
              </a:lnSpc>
              <a:spcBef>
                <a:spcPct val="0"/>
              </a:spcBef>
              <a:buNone/>
              <a:defRPr sz="4200" kern="1200">
                <a:solidFill>
                  <a:schemeClr val="bg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476205" y="1532427"/>
            <a:ext cx="7754112" cy="484632"/>
          </a:xfrm>
        </p:spPr>
        <p:txBody>
          <a:bodyPr vert="horz" lIns="91440" tIns="45720" rIns="91440" bIns="45720" rtlCol="0">
            <a:normAutofit/>
          </a:bodyPr>
          <a:lstStyle>
            <a:lvl1pPr marL="0" indent="0" algn="l" defTabSz="914400" rtl="0" eaLnBrk="1" latinLnBrk="0" hangingPunct="1">
              <a:lnSpc>
                <a:spcPct val="100000"/>
              </a:lnSpc>
              <a:spcBef>
                <a:spcPts val="0"/>
              </a:spcBef>
              <a:buClr>
                <a:schemeClr val="bg1">
                  <a:lumMod val="65000"/>
                </a:schemeClr>
              </a:buClr>
              <a:buSzPct val="90000"/>
              <a:buFont typeface="Wingdings" pitchFamily="2" charset="2"/>
              <a:buNone/>
              <a:defRPr sz="1800" kern="120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13" name="Rectangle 12"/>
          <p:cNvSpPr/>
          <p:nvPr/>
        </p:nvSpPr>
        <p:spPr>
          <a:xfrm>
            <a:off x="284163" y="6227064"/>
            <a:ext cx="8574087" cy="173736"/>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68941" y="1298762"/>
            <a:ext cx="4069080" cy="1162050"/>
          </a:xfrm>
          <a:noFill/>
        </p:spPr>
        <p:txBody>
          <a:bodyPr anchor="b">
            <a:noAutofit/>
          </a:bodyPr>
          <a:lstStyle>
            <a:lvl1pPr algn="ctr">
              <a:defRPr sz="3200" b="1">
                <a:solidFill>
                  <a:schemeClr val="accent2"/>
                </a:solidFill>
              </a:defRPr>
            </a:lvl1pPr>
          </a:lstStyle>
          <a:p>
            <a:r>
              <a:rPr lang="en-US" smtClean="0"/>
              <a:t>Click to edit Master title style</a:t>
            </a:r>
            <a:endParaRPr/>
          </a:p>
        </p:txBody>
      </p:sp>
      <p:sp>
        <p:nvSpPr>
          <p:cNvPr id="3" name="Content Placeholder 2"/>
          <p:cNvSpPr>
            <a:spLocks noGrp="1"/>
          </p:cNvSpPr>
          <p:nvPr>
            <p:ph idx="1"/>
          </p:nvPr>
        </p:nvSpPr>
        <p:spPr>
          <a:xfrm>
            <a:off x="4783567" y="914400"/>
            <a:ext cx="4069080" cy="5211763"/>
          </a:xfrm>
        </p:spPr>
        <p:txBody>
          <a:bodyPr>
            <a:normAutofit/>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268941" y="2456329"/>
            <a:ext cx="4069080" cy="318247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0C1B1F-2A32-8B43-8EA2-324069587C6E}" type="datetimeFigureOut">
              <a:rPr lang="en-US" smtClean="0"/>
              <a:t>2/22/10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3A4B5B-09AA-1F41-B1FF-4AD5CA2704B8}" type="slidenum">
              <a:rPr lang="en-US" smtClean="0"/>
              <a:t>‹#›</a:t>
            </a:fld>
            <a:endParaRPr lang="en-US"/>
          </a:p>
        </p:txBody>
      </p:sp>
      <p:grpSp>
        <p:nvGrpSpPr>
          <p:cNvPr id="8" name="Group 7"/>
          <p:cNvGrpSpPr/>
          <p:nvPr/>
        </p:nvGrpSpPr>
        <p:grpSpPr>
          <a:xfrm>
            <a:off x="284163" y="452718"/>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800600"/>
            <a:ext cx="8360242"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284163" y="457199"/>
            <a:ext cx="8577072" cy="435254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19099" y="5367338"/>
            <a:ext cx="8304213"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0C1B1F-2A32-8B43-8EA2-324069587C6E}" type="datetimeFigureOut">
              <a:rPr lang="en-US" smtClean="0"/>
              <a:t>2/22/10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3A4B5B-09AA-1F41-B1FF-4AD5CA2704B8}"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Alt.">
    <p:spTree>
      <p:nvGrpSpPr>
        <p:cNvPr id="1" name=""/>
        <p:cNvGrpSpPr/>
        <p:nvPr/>
      </p:nvGrpSpPr>
      <p:grpSpPr>
        <a:xfrm>
          <a:off x="0" y="0"/>
          <a:ext cx="0" cy="0"/>
          <a:chOff x="0" y="0"/>
          <a:chExt cx="0" cy="0"/>
        </a:xfrm>
      </p:grpSpPr>
      <p:grpSp>
        <p:nvGrpSpPr>
          <p:cNvPr id="8" name="Group 8"/>
          <p:cNvGrpSpPr/>
          <p:nvPr/>
        </p:nvGrpSpPr>
        <p:grpSpPr>
          <a:xfrm>
            <a:off x="284163" y="4280647"/>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778189"/>
            <a:ext cx="8360242" cy="566738"/>
          </a:xfrm>
          <a:noFill/>
        </p:spPr>
        <p:txBody>
          <a:bodyPr anchor="b">
            <a:normAutofit/>
          </a:bodyPr>
          <a:lstStyle>
            <a:lvl1pPr algn="l">
              <a:defRPr sz="2800" b="0">
                <a:solidFill>
                  <a:schemeClr val="accent2"/>
                </a:solidFill>
              </a:defRPr>
            </a:lvl1pPr>
          </a:lstStyle>
          <a:p>
            <a:r>
              <a:rPr lang="en-US" smtClean="0"/>
              <a:t>Click to edit Master title style</a:t>
            </a:r>
            <a:endParaRPr/>
          </a:p>
        </p:txBody>
      </p:sp>
      <p:sp>
        <p:nvSpPr>
          <p:cNvPr id="3" name="Picture Placeholder 2"/>
          <p:cNvSpPr>
            <a:spLocks noGrp="1"/>
          </p:cNvSpPr>
          <p:nvPr>
            <p:ph type="pic" idx="1"/>
          </p:nvPr>
        </p:nvSpPr>
        <p:spPr>
          <a:xfrm>
            <a:off x="284163" y="457200"/>
            <a:ext cx="8577072" cy="382219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19099" y="5344927"/>
            <a:ext cx="8304213" cy="804862"/>
          </a:xfrm>
          <a:noFill/>
        </p:spPr>
        <p:txBody>
          <a:bodyPr/>
          <a:lstStyle>
            <a:lvl1pPr marL="0" indent="0">
              <a:spcBef>
                <a:spcPts val="0"/>
              </a:spcBef>
              <a:buNone/>
              <a:defRPr sz="1400">
                <a:solidFill>
                  <a:schemeClr val="tx1">
                    <a:lumMod val="85000"/>
                    <a:lumOff val="1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0C1B1F-2A32-8B43-8EA2-324069587C6E}" type="datetimeFigureOut">
              <a:rPr lang="en-US" smtClean="0"/>
              <a:t>2/22/10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3A4B5B-09AA-1F41-B1FF-4AD5CA2704B8}"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ontent, Picture, and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657600" y="914400"/>
            <a:ext cx="5195047" cy="5211763"/>
          </a:xfrm>
        </p:spPr>
        <p:txBody>
          <a:bodyPr>
            <a:normAutofit/>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EC0C1B1F-2A32-8B43-8EA2-324069587C6E}" type="datetimeFigureOut">
              <a:rPr lang="en-US" smtClean="0"/>
              <a:t>2/22/10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3A4B5B-09AA-1F41-B1FF-4AD5CA2704B8}" type="slidenum">
              <a:rPr lang="en-US" smtClean="0"/>
              <a:t>‹#›</a:t>
            </a:fld>
            <a:endParaRPr lang="en-US"/>
          </a:p>
        </p:txBody>
      </p:sp>
      <p:sp>
        <p:nvSpPr>
          <p:cNvPr id="12" name="Rectangle 11"/>
          <p:cNvSpPr/>
          <p:nvPr/>
        </p:nvSpPr>
        <p:spPr>
          <a:xfrm>
            <a:off x="284163" y="4267200"/>
            <a:ext cx="2743200" cy="2120153"/>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Text Placeholder 3"/>
          <p:cNvSpPr>
            <a:spLocks noGrp="1"/>
          </p:cNvSpPr>
          <p:nvPr>
            <p:ph type="body" sz="half" idx="2"/>
          </p:nvPr>
        </p:nvSpPr>
        <p:spPr>
          <a:xfrm>
            <a:off x="419101" y="4953001"/>
            <a:ext cx="2472017" cy="1246094"/>
          </a:xfrm>
        </p:spPr>
        <p:txBody>
          <a:bodyPr>
            <a:normAutofit/>
          </a:bodyPr>
          <a:lstStyle>
            <a:lvl1pPr marL="0" indent="0" algn="l">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410764" y="4419600"/>
            <a:ext cx="2475395" cy="510988"/>
          </a:xfrm>
          <a:noFill/>
        </p:spPr>
        <p:txBody>
          <a:bodyPr anchor="b">
            <a:normAutofit/>
          </a:bodyPr>
          <a:lstStyle>
            <a:lvl1pPr algn="l">
              <a:defRPr sz="2000" b="1">
                <a:solidFill>
                  <a:schemeClr val="bg1"/>
                </a:solidFill>
              </a:defRPr>
            </a:lvl1pPr>
          </a:lstStyle>
          <a:p>
            <a:r>
              <a:rPr lang="en-US" smtClean="0"/>
              <a:t>Click to edit Master title style</a:t>
            </a:r>
            <a:endParaRPr/>
          </a:p>
        </p:txBody>
      </p:sp>
      <p:sp>
        <p:nvSpPr>
          <p:cNvPr id="14" name="Picture Placeholder 13"/>
          <p:cNvSpPr>
            <a:spLocks noGrp="1"/>
          </p:cNvSpPr>
          <p:nvPr>
            <p:ph type="pic" sz="quarter" idx="13"/>
          </p:nvPr>
        </p:nvSpPr>
        <p:spPr>
          <a:xfrm>
            <a:off x="284164" y="594360"/>
            <a:ext cx="2743200" cy="3675888"/>
          </a:xfrm>
        </p:spPr>
        <p:txBody>
          <a:bodyPr/>
          <a:lstStyle>
            <a:lvl1pPr>
              <a:buNone/>
              <a:defRPr/>
            </a:lvl1pPr>
          </a:lstStyle>
          <a:p>
            <a:r>
              <a:rPr lang="en-US" smtClean="0"/>
              <a:t>Click icon to add picture</a:t>
            </a:r>
            <a:endParaRPr/>
          </a:p>
        </p:txBody>
      </p:sp>
      <p:grpSp>
        <p:nvGrpSpPr>
          <p:cNvPr id="8" name="Group 14"/>
          <p:cNvGrpSpPr/>
          <p:nvPr/>
        </p:nvGrpSpPr>
        <p:grpSpPr>
          <a:xfrm>
            <a:off x="284163" y="461682"/>
            <a:ext cx="8576373" cy="137411"/>
            <a:chOff x="284163" y="1759424"/>
            <a:chExt cx="8576373" cy="137411"/>
          </a:xfrm>
        </p:grpSpPr>
        <p:sp>
          <p:nvSpPr>
            <p:cNvPr id="16" name="Rectangle 15"/>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Rectangle 16"/>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Rectangle 17"/>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3 Pictures with Caption">
    <p:spTree>
      <p:nvGrpSpPr>
        <p:cNvPr id="1" name=""/>
        <p:cNvGrpSpPr/>
        <p:nvPr/>
      </p:nvGrpSpPr>
      <p:grpSpPr>
        <a:xfrm>
          <a:off x="0" y="0"/>
          <a:ext cx="0" cy="0"/>
          <a:chOff x="0" y="0"/>
          <a:chExt cx="0" cy="0"/>
        </a:xfrm>
      </p:grpSpPr>
      <p:sp>
        <p:nvSpPr>
          <p:cNvPr id="8" name="Rectangle 7"/>
          <p:cNvSpPr/>
          <p:nvPr/>
        </p:nvSpPr>
        <p:spPr>
          <a:xfrm>
            <a:off x="3021013" y="4801575"/>
            <a:ext cx="583723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031661" y="4800600"/>
            <a:ext cx="5691651"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3021014" y="457199"/>
            <a:ext cx="5833872" cy="4352544"/>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3069805" y="5367338"/>
            <a:ext cx="5653507" cy="804862"/>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0C1B1F-2A32-8B43-8EA2-324069587C6E}" type="datetimeFigureOut">
              <a:rPr lang="en-US" smtClean="0"/>
              <a:t>2/22/10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3A4B5B-09AA-1F41-B1FF-4AD5CA2704B8}" type="slidenum">
              <a:rPr lang="en-US" smtClean="0"/>
              <a:t>‹#›</a:t>
            </a:fld>
            <a:endParaRPr lang="en-US"/>
          </a:p>
        </p:txBody>
      </p:sp>
      <p:sp>
        <p:nvSpPr>
          <p:cNvPr id="13" name="Picture Placeholder 2"/>
          <p:cNvSpPr>
            <a:spLocks noGrp="1"/>
          </p:cNvSpPr>
          <p:nvPr>
            <p:ph type="pic" idx="13"/>
          </p:nvPr>
        </p:nvSpPr>
        <p:spPr>
          <a:xfrm>
            <a:off x="284164" y="457200"/>
            <a:ext cx="2736850" cy="290779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4" name="Picture Placeholder 2"/>
          <p:cNvSpPr>
            <a:spLocks noGrp="1"/>
          </p:cNvSpPr>
          <p:nvPr>
            <p:ph type="pic" idx="14"/>
          </p:nvPr>
        </p:nvSpPr>
        <p:spPr>
          <a:xfrm>
            <a:off x="284164" y="3364992"/>
            <a:ext cx="2736850" cy="2898648"/>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a:xfrm>
            <a:off x="284163" y="2133600"/>
            <a:ext cx="8574087" cy="4013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EC0C1B1F-2A32-8B43-8EA2-324069587C6E}" type="datetimeFigureOut">
              <a:rPr lang="en-US" smtClean="0"/>
              <a:t>2/22/10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3A4B5B-09AA-1F41-B1FF-4AD5CA2704B8}"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rot="5400000">
            <a:off x="5313882" y="2857535"/>
            <a:ext cx="5934615"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695124" y="473075"/>
            <a:ext cx="969264" cy="5921375"/>
          </a:xfrm>
        </p:spPr>
        <p:txBody>
          <a:bodyPr vert="eaVert"/>
          <a:lstStyle>
            <a:lvl1pPr algn="l">
              <a:defRPr sz="3400"/>
            </a:lvl1pPr>
          </a:lstStyle>
          <a:p>
            <a:r>
              <a:rPr lang="en-US" smtClean="0"/>
              <a:t>Click to edit Master title style</a:t>
            </a:r>
            <a:endParaRPr/>
          </a:p>
        </p:txBody>
      </p:sp>
      <p:sp>
        <p:nvSpPr>
          <p:cNvPr id="3" name="Vertical Text Placeholder 2"/>
          <p:cNvSpPr>
            <a:spLocks noGrp="1"/>
          </p:cNvSpPr>
          <p:nvPr>
            <p:ph type="body" orient="vert" idx="1"/>
          </p:nvPr>
        </p:nvSpPr>
        <p:spPr>
          <a:xfrm>
            <a:off x="284163" y="457200"/>
            <a:ext cx="6497637" cy="5937250"/>
          </a:xfrm>
        </p:spPr>
        <p:txBody>
          <a:bodyPr vert="eaVert"/>
          <a:lstStyle>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EC0C1B1F-2A32-8B43-8EA2-324069587C6E}" type="datetimeFigureOut">
              <a:rPr lang="en-US" smtClean="0"/>
              <a:t>2/22/10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3A4B5B-09AA-1F41-B1FF-4AD5CA2704B8}" type="slidenum">
              <a:rPr lang="en-US" smtClean="0"/>
              <a:t>‹#›</a:t>
            </a:fld>
            <a:endParaRPr lang="en-US"/>
          </a:p>
        </p:txBody>
      </p:sp>
      <p:grpSp>
        <p:nvGrpSpPr>
          <p:cNvPr id="8" name="Group 7"/>
          <p:cNvGrpSpPr/>
          <p:nvPr/>
        </p:nvGrpSpPr>
        <p:grpSpPr>
          <a:xfrm rot="5400000">
            <a:off x="4658724" y="3355723"/>
            <a:ext cx="5934456"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EC0C1B1F-2A32-8B43-8EA2-324069587C6E}" type="datetimeFigureOut">
              <a:rPr lang="en-US" smtClean="0"/>
              <a:t>2/22/10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3A4B5B-09AA-1F41-B1FF-4AD5CA2704B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sp>
        <p:nvSpPr>
          <p:cNvPr id="18" name="Rectangle 17"/>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Date Placeholder 3"/>
          <p:cNvSpPr>
            <a:spLocks noGrp="1"/>
          </p:cNvSpPr>
          <p:nvPr>
            <p:ph type="dt" sz="half" idx="10"/>
          </p:nvPr>
        </p:nvSpPr>
        <p:spPr/>
        <p:txBody>
          <a:bodyPr/>
          <a:lstStyle/>
          <a:p>
            <a:fld id="{EC0C1B1F-2A32-8B43-8EA2-324069587C6E}" type="datetimeFigureOut">
              <a:rPr lang="en-US" smtClean="0"/>
              <a:t>2/22/10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3A4B5B-09AA-1F41-B1FF-4AD5CA2704B8}" type="slidenum">
              <a:rPr lang="en-US" smtClean="0"/>
              <a:t>‹#›</a:t>
            </a:fld>
            <a:endParaRPr lang="en-US"/>
          </a:p>
        </p:txBody>
      </p:sp>
      <p:sp>
        <p:nvSpPr>
          <p:cNvPr id="8" name="Picture Placeholder 7"/>
          <p:cNvSpPr>
            <a:spLocks noGrp="1"/>
          </p:cNvSpPr>
          <p:nvPr>
            <p:ph type="pic" sz="quarter" idx="13"/>
          </p:nvPr>
        </p:nvSpPr>
        <p:spPr>
          <a:xfrm>
            <a:off x="284162" y="2017058"/>
            <a:ext cx="8574087" cy="4377391"/>
          </a:xfrm>
        </p:spPr>
        <p:txBody>
          <a:bodyPr/>
          <a:lstStyle>
            <a:lvl1pPr>
              <a:buNone/>
              <a:defRPr/>
            </a:lvl1pPr>
          </a:lstStyle>
          <a:p>
            <a:r>
              <a:rPr lang="en-US" smtClean="0"/>
              <a:t>Click icon to add picture</a:t>
            </a:r>
            <a:endParaRPr/>
          </a:p>
        </p:txBody>
      </p:sp>
      <p:sp>
        <p:nvSpPr>
          <p:cNvPr id="3" name="Subtitle 2"/>
          <p:cNvSpPr>
            <a:spLocks noGrp="1"/>
          </p:cNvSpPr>
          <p:nvPr>
            <p:ph type="subTitle" idx="1"/>
          </p:nvPr>
        </p:nvSpPr>
        <p:spPr>
          <a:xfrm>
            <a:off x="472420" y="1532965"/>
            <a:ext cx="7754284" cy="484094"/>
          </a:xfrm>
        </p:spPr>
        <p:txBody>
          <a:bodyPr>
            <a:normAutofit/>
          </a:bodyPr>
          <a:lstStyle>
            <a:lvl1pPr marL="0" indent="0" algn="l">
              <a:lnSpc>
                <a:spcPct val="100000"/>
              </a:lnSpc>
              <a:spcBef>
                <a:spcPts val="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grpSp>
        <p:nvGrpSpPr>
          <p:cNvPr id="7" name="Group 16"/>
          <p:cNvGrpSpPr/>
          <p:nvPr/>
        </p:nvGrpSpPr>
        <p:grpSpPr>
          <a:xfrm>
            <a:off x="284163" y="1906542"/>
            <a:ext cx="8576373" cy="137411"/>
            <a:chOff x="284163" y="1759424"/>
            <a:chExt cx="8576373" cy="137411"/>
          </a:xfrm>
        </p:grpSpPr>
        <p:sp>
          <p:nvSpPr>
            <p:cNvPr id="11" name="Rectangle 10"/>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9" name="TextBox 18"/>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18633" y="444728"/>
            <a:ext cx="7810967" cy="1088237"/>
          </a:xfrm>
          <a:noFill/>
        </p:spPr>
        <p:txBody>
          <a:bodyPr bIns="45720" anchor="b" anchorCtr="0">
            <a:normAutofit/>
          </a:bodyPr>
          <a:lstStyle>
            <a:lvl1pPr algn="l">
              <a:lnSpc>
                <a:spcPts val="4600"/>
              </a:lnSpc>
              <a:defRPr/>
            </a:lvl1pPr>
          </a:lstStyle>
          <a:p>
            <a:r>
              <a:rPr lang="en-US" smtClean="0"/>
              <a:t>Click to edit Master title style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7"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TextBox 12"/>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29768" y="4814125"/>
            <a:ext cx="7772400" cy="1051560"/>
          </a:xfrm>
          <a:noFill/>
        </p:spPr>
        <p:txBody>
          <a:bodyPr vert="horz" lIns="91440" tIns="45720" rIns="91440" bIns="45720" rtlCol="0" anchor="b" anchorCtr="0">
            <a:normAutofit/>
          </a:bodyPr>
          <a:lstStyle>
            <a:lvl1pPr algn="l" defTabSz="914400" rtl="0" eaLnBrk="1" latinLnBrk="0" hangingPunct="1">
              <a:spcBef>
                <a:spcPct val="0"/>
              </a:spcBef>
              <a:buNone/>
              <a:defRPr sz="4200" b="0" i="0" kern="1200" cap="none" baseline="0">
                <a:solidFill>
                  <a:schemeClr val="bg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475488" y="5861304"/>
            <a:ext cx="7735824" cy="402336"/>
          </a:xfrm>
        </p:spPr>
        <p:txBody>
          <a:bodyPr vert="horz" lIns="91440" tIns="45720" rIns="91440" bIns="45720" rtlCol="0" anchor="t" anchorCtr="0">
            <a:normAutofit/>
          </a:bodyPr>
          <a:lstStyle>
            <a:lvl1pPr marL="0" indent="0">
              <a:spcBef>
                <a:spcPts val="0"/>
              </a:spcBef>
              <a:buNone/>
              <a:defRPr sz="1800" kern="1200">
                <a:solidFill>
                  <a:schemeClr val="bg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Clr>
                <a:schemeClr val="bg1">
                  <a:lumMod val="65000"/>
                </a:schemeClr>
              </a:buClr>
              <a:buSzPct val="90000"/>
              <a:buFont typeface="Wingdings" pitchFamily="2" charset="2"/>
              <a:buNone/>
            </a:pPr>
            <a:r>
              <a:rPr lang="en-US" smtClean="0"/>
              <a:t>Click to edit Master text styles</a:t>
            </a:r>
          </a:p>
        </p:txBody>
      </p:sp>
      <p:sp>
        <p:nvSpPr>
          <p:cNvPr id="4" name="Date Placeholder 3"/>
          <p:cNvSpPr>
            <a:spLocks noGrp="1"/>
          </p:cNvSpPr>
          <p:nvPr>
            <p:ph type="dt" sz="half" idx="10"/>
          </p:nvPr>
        </p:nvSpPr>
        <p:spPr/>
        <p:txBody>
          <a:bodyPr/>
          <a:lstStyle/>
          <a:p>
            <a:fld id="{54AB02A5-4FE5-49D9-9E24-09F23B90C450}" type="datetimeFigureOut">
              <a:rPr lang="en-US" smtClean="0"/>
              <a:pPr/>
              <a:t>2/22/10</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6294C92D-0306-4E69-9CD3-20855E849650}" type="slidenum">
              <a:rPr kumimoji="0" lang="en-US" smtClean="0"/>
              <a:pPr/>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Picture">
    <p:spTree>
      <p:nvGrpSpPr>
        <p:cNvPr id="1" name=""/>
        <p:cNvGrpSpPr/>
        <p:nvPr/>
      </p:nvGrpSpPr>
      <p:grpSpPr>
        <a:xfrm>
          <a:off x="0" y="0"/>
          <a:ext cx="0" cy="0"/>
          <a:chOff x="0" y="0"/>
          <a:chExt cx="0" cy="0"/>
        </a:xfrm>
      </p:grpSpPr>
      <p:sp>
        <p:nvSpPr>
          <p:cNvPr id="13" name="Picture Placeholder 7"/>
          <p:cNvSpPr>
            <a:spLocks noGrp="1"/>
          </p:cNvSpPr>
          <p:nvPr>
            <p:ph type="pic" sz="quarter" idx="13"/>
          </p:nvPr>
        </p:nvSpPr>
        <p:spPr>
          <a:xfrm>
            <a:off x="284162" y="443754"/>
            <a:ext cx="8574087" cy="4370293"/>
          </a:xfrm>
        </p:spPr>
        <p:txBody>
          <a:bodyPr/>
          <a:lstStyle>
            <a:lvl1pPr>
              <a:buNone/>
              <a:defRPr/>
            </a:lvl1pPr>
          </a:lstStyle>
          <a:p>
            <a:r>
              <a:rPr lang="en-US" smtClean="0"/>
              <a:t>Click icon to add picture</a:t>
            </a:r>
            <a:endParaRPr/>
          </a:p>
        </p:txBody>
      </p:sp>
      <p:sp>
        <p:nvSpPr>
          <p:cNvPr id="4" name="Date Placeholder 3"/>
          <p:cNvSpPr>
            <a:spLocks noGrp="1"/>
          </p:cNvSpPr>
          <p:nvPr>
            <p:ph type="dt" sz="half" idx="10"/>
          </p:nvPr>
        </p:nvSpPr>
        <p:spPr/>
        <p:txBody>
          <a:bodyPr/>
          <a:lstStyle/>
          <a:p>
            <a:fld id="{EC0C1B1F-2A32-8B43-8EA2-324069587C6E}" type="datetimeFigureOut">
              <a:rPr lang="en-US" smtClean="0"/>
              <a:t>2/22/10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3A4B5B-09AA-1F41-B1FF-4AD5CA2704B8}" type="slidenum">
              <a:rPr lang="en-US" smtClean="0"/>
              <a:t>‹#›</a:t>
            </a:fld>
            <a:endParaRPr lang="en-US"/>
          </a:p>
        </p:txBody>
      </p:sp>
      <p:sp>
        <p:nvSpPr>
          <p:cNvPr id="7" name="Rectangle 6"/>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7"/>
          <p:cNvGrpSpPr/>
          <p:nvPr/>
        </p:nvGrpSpPr>
        <p:grpSpPr>
          <a:xfrm>
            <a:off x="284163" y="6263389"/>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30306" y="4814047"/>
            <a:ext cx="7772400" cy="1048871"/>
          </a:xfrm>
          <a:noFill/>
        </p:spPr>
        <p:txBody>
          <a:bodyPr anchor="b" anchorCtr="0">
            <a:normAutofit/>
          </a:bodyPr>
          <a:lstStyle>
            <a:lvl1pPr algn="l">
              <a:defRPr sz="4200" b="0" i="0" cap="none" baseline="0"/>
            </a:lvl1pPr>
          </a:lstStyle>
          <a:p>
            <a:r>
              <a:rPr lang="en-US" smtClean="0"/>
              <a:t>Click to edit Master title style</a:t>
            </a:r>
            <a:endParaRPr/>
          </a:p>
        </p:txBody>
      </p:sp>
      <p:sp>
        <p:nvSpPr>
          <p:cNvPr id="3" name="Text Placeholder 2"/>
          <p:cNvSpPr>
            <a:spLocks noGrp="1"/>
          </p:cNvSpPr>
          <p:nvPr>
            <p:ph type="body" idx="1"/>
          </p:nvPr>
        </p:nvSpPr>
        <p:spPr>
          <a:xfrm>
            <a:off x="470647" y="5862918"/>
            <a:ext cx="7732059" cy="403412"/>
          </a:xfrm>
        </p:spPr>
        <p:txBody>
          <a:bodyPr anchor="t" anchorCtr="0">
            <a:normAutofit/>
          </a:bodyPr>
          <a:lstStyle>
            <a:lvl1pPr marL="0" indent="0">
              <a:spcBef>
                <a:spcPts val="0"/>
              </a:spcBef>
              <a:buNone/>
              <a:defRPr sz="1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8" name="Rectangle 7"/>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9" name="Group 8"/>
          <p:cNvGrpSpPr/>
          <p:nvPr/>
        </p:nvGrpSpPr>
        <p:grpSpPr>
          <a:xfrm>
            <a:off x="284163" y="1577847"/>
            <a:ext cx="8576373" cy="137411"/>
            <a:chOff x="284163" y="1577847"/>
            <a:chExt cx="8576373" cy="137411"/>
          </a:xfrm>
        </p:grpSpPr>
        <p:sp>
          <p:nvSpPr>
            <p:cNvPr id="10" name="Rectangle 9"/>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03412"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78188"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EC0C1B1F-2A32-8B43-8EA2-324069587C6E}" type="datetimeFigureOut">
              <a:rPr lang="en-US" smtClean="0"/>
              <a:t>2/22/10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3A4B5B-09AA-1F41-B1FF-4AD5CA2704B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10" name="Rectangle 9"/>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1" name="Group 10"/>
          <p:cNvGrpSpPr/>
          <p:nvPr/>
        </p:nvGrpSpPr>
        <p:grpSpPr>
          <a:xfrm>
            <a:off x="284163" y="1577847"/>
            <a:ext cx="8576373" cy="137411"/>
            <a:chOff x="284163" y="1577847"/>
            <a:chExt cx="8576373" cy="137411"/>
          </a:xfrm>
        </p:grpSpPr>
        <p:sp>
          <p:nvSpPr>
            <p:cNvPr id="12" name="Rectangle 11"/>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Rectangle 13"/>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03412" y="1735138"/>
            <a:ext cx="3931920" cy="833250"/>
          </a:xfrm>
        </p:spPr>
        <p:txBody>
          <a:bodyPr anchor="b">
            <a:noAutofit/>
          </a:bodyPr>
          <a:lstStyle>
            <a:lvl1pPr marL="0" indent="0" algn="ctr">
              <a:lnSpc>
                <a:spcPct val="100000"/>
              </a:lnSpc>
              <a:spcBef>
                <a:spcPts val="600"/>
              </a:spcBef>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03412"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79495" y="1735138"/>
            <a:ext cx="3931920" cy="833250"/>
          </a:xfrm>
        </p:spPr>
        <p:txBody>
          <a:bodyPr anchor="b">
            <a:noAutofit/>
          </a:bodyPr>
          <a:lstStyle>
            <a:lvl1pPr marL="0" indent="0" algn="ctr">
              <a:lnSpc>
                <a:spcPct val="100000"/>
              </a:lnSpc>
              <a:spcBef>
                <a:spcPts val="600"/>
              </a:spcBef>
              <a:buNone/>
              <a:defRPr sz="26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79495"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EC0C1B1F-2A32-8B43-8EA2-324069587C6E}" type="datetimeFigureOut">
              <a:rPr lang="en-US" smtClean="0"/>
              <a:t>2/22/10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73A4B5B-09AA-1F41-B1FF-4AD5CA2704B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6" name="Rectangle 5"/>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7" name="Group 6"/>
          <p:cNvGrpSpPr/>
          <p:nvPr/>
        </p:nvGrpSpPr>
        <p:grpSpPr>
          <a:xfrm>
            <a:off x="284163" y="1577847"/>
            <a:ext cx="8576373" cy="137411"/>
            <a:chOff x="284163" y="1577847"/>
            <a:chExt cx="8576373" cy="137411"/>
          </a:xfrm>
        </p:grpSpPr>
        <p:sp>
          <p:nvSpPr>
            <p:cNvPr id="8" name="Rectangle 7"/>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EC0C1B1F-2A32-8B43-8EA2-324069587C6E}" type="datetimeFigureOut">
              <a:rPr lang="en-US" smtClean="0"/>
              <a:t>2/22/10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73A4B5B-09AA-1F41-B1FF-4AD5CA2704B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0C1B1F-2A32-8B43-8EA2-324069587C6E}" type="datetimeFigureOut">
              <a:rPr lang="en-US" smtClean="0"/>
              <a:t>2/22/10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73A4B5B-09AA-1F41-B1FF-4AD5CA2704B8}" type="slidenum">
              <a:rPr lang="en-US" smtClean="0"/>
              <a:t>‹#›</a:t>
            </a:fld>
            <a:endParaRPr lang="en-US"/>
          </a:p>
        </p:txBody>
      </p:sp>
      <p:grpSp>
        <p:nvGrpSpPr>
          <p:cNvPr id="5" name="Group 4"/>
          <p:cNvGrpSpPr/>
          <p:nvPr/>
        </p:nvGrpSpPr>
        <p:grpSpPr>
          <a:xfrm>
            <a:off x="284163" y="452718"/>
            <a:ext cx="8576373" cy="137411"/>
            <a:chOff x="284163" y="1577847"/>
            <a:chExt cx="8576373" cy="137411"/>
          </a:xfrm>
        </p:grpSpPr>
        <p:sp>
          <p:nvSpPr>
            <p:cNvPr id="6" name="Rectangle 5"/>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 name="Rectangle 6"/>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slideLayout" Target="../slideLayouts/slideLayout14.x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16" Type="http://schemas.openxmlformats.org/officeDocument/2006/relationships/slideLayout" Target="../slideLayouts/slideLayout16.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781503" y="2133600"/>
            <a:ext cx="7076747" cy="3992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794936" y="6437032"/>
            <a:ext cx="2133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fld id="{EC0C1B1F-2A32-8B43-8EA2-324069587C6E}" type="datetimeFigureOut">
              <a:rPr lang="en-US" smtClean="0"/>
              <a:t>2/22/10</a:t>
            </a:fld>
            <a:endParaRPr lang="en-US"/>
          </a:p>
        </p:txBody>
      </p:sp>
      <p:sp>
        <p:nvSpPr>
          <p:cNvPr id="5" name="Footer Placeholder 4"/>
          <p:cNvSpPr>
            <a:spLocks noGrp="1"/>
          </p:cNvSpPr>
          <p:nvPr>
            <p:ph type="ftr" sz="quarter" idx="3"/>
          </p:nvPr>
        </p:nvSpPr>
        <p:spPr>
          <a:xfrm>
            <a:off x="199698" y="6437032"/>
            <a:ext cx="6124902"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endParaRPr lang="en-US"/>
          </a:p>
        </p:txBody>
      </p:sp>
      <p:sp>
        <p:nvSpPr>
          <p:cNvPr id="6" name="Slide Number Placeholder 5"/>
          <p:cNvSpPr>
            <a:spLocks noGrp="1"/>
          </p:cNvSpPr>
          <p:nvPr>
            <p:ph type="sldNum" sz="quarter" idx="4"/>
          </p:nvPr>
        </p:nvSpPr>
        <p:spPr>
          <a:xfrm>
            <a:off x="8306459" y="167347"/>
            <a:ext cx="630621" cy="359760"/>
          </a:xfrm>
          <a:prstGeom prst="rect">
            <a:avLst/>
          </a:prstGeom>
        </p:spPr>
        <p:txBody>
          <a:bodyPr vert="horz" lIns="91440" tIns="45720" rIns="91440" bIns="45720" rtlCol="0" anchor="ctr"/>
          <a:lstStyle>
            <a:lvl1pPr algn="r">
              <a:defRPr sz="1400" b="1">
                <a:solidFill>
                  <a:schemeClr val="tx1">
                    <a:lumMod val="85000"/>
                    <a:lumOff val="15000"/>
                  </a:schemeClr>
                </a:solidFill>
              </a:defRPr>
            </a:lvl1pPr>
          </a:lstStyle>
          <a:p>
            <a:fld id="{B73A4B5B-09AA-1F41-B1FF-4AD5CA2704B8}" type="slidenum">
              <a:rPr lang="en-US" smtClean="0"/>
              <a:t>‹#›</a:t>
            </a:fld>
            <a:endParaRPr lang="en-US"/>
          </a:p>
        </p:txBody>
      </p:sp>
      <p:sp>
        <p:nvSpPr>
          <p:cNvPr id="2" name="Title Placeholder 1"/>
          <p:cNvSpPr>
            <a:spLocks noGrp="1"/>
          </p:cNvSpPr>
          <p:nvPr>
            <p:ph type="title"/>
          </p:nvPr>
        </p:nvSpPr>
        <p:spPr>
          <a:xfrm>
            <a:off x="284163" y="630382"/>
            <a:ext cx="8574087" cy="967840"/>
          </a:xfrm>
          <a:prstGeom prst="rect">
            <a:avLst/>
          </a:prstGeom>
          <a:solidFill>
            <a:schemeClr val="tx1">
              <a:lumMod val="85000"/>
              <a:lumOff val="15000"/>
              <a:alpha val="70000"/>
            </a:schemeClr>
          </a:solidFill>
        </p:spPr>
        <p:txBody>
          <a:bodyPr vert="horz" lIns="91440" tIns="45720" rIns="91440" bIns="45720" rtlCol="0" anchor="ctr">
            <a:normAutofit/>
          </a:bodyPr>
          <a:lstStyle/>
          <a:p>
            <a:r>
              <a:rPr lang="en-US" smtClean="0"/>
              <a:t>Click to edit Master title style</a:t>
            </a:r>
            <a:endParaRPr/>
          </a:p>
        </p:txBody>
      </p:sp>
    </p:spTree>
  </p:cSld>
  <p:clrMap bg1="lt1" tx1="dk1" bg2="lt2" tx2="dk2" accent1="accent1" accent2="accent2" accent3="accent3" accent4="accent4" accent5="accent5" accent6="accent6" hlink="hlink" folHlink="folHlink"/>
  <p:sldLayoutIdLst>
    <p:sldLayoutId id="2147483897" r:id="rId1"/>
    <p:sldLayoutId id="2147483898" r:id="rId2"/>
    <p:sldLayoutId id="2147483899" r:id="rId3"/>
    <p:sldLayoutId id="2147483900" r:id="rId4"/>
    <p:sldLayoutId id="2147483901" r:id="rId5"/>
    <p:sldLayoutId id="2147483902" r:id="rId6"/>
    <p:sldLayoutId id="2147483903" r:id="rId7"/>
    <p:sldLayoutId id="2147483904" r:id="rId8"/>
    <p:sldLayoutId id="2147483905" r:id="rId9"/>
    <p:sldLayoutId id="2147483906" r:id="rId10"/>
    <p:sldLayoutId id="2147483907" r:id="rId11"/>
    <p:sldLayoutId id="2147483908" r:id="rId12"/>
    <p:sldLayoutId id="2147483909" r:id="rId13"/>
    <p:sldLayoutId id="2147483910" r:id="rId14"/>
    <p:sldLayoutId id="2147483911" r:id="rId15"/>
    <p:sldLayoutId id="2147483912" r:id="rId16"/>
  </p:sldLayoutIdLst>
  <p:txStyles>
    <p:titleStyle>
      <a:lvl1pPr algn="r" defTabSz="914400" rtl="0" eaLnBrk="1" latinLnBrk="0" hangingPunct="1">
        <a:spcBef>
          <a:spcPct val="0"/>
        </a:spcBef>
        <a:buNone/>
        <a:defRPr sz="4200" kern="1200">
          <a:solidFill>
            <a:schemeClr val="bg1"/>
          </a:solidFill>
          <a:latin typeface="+mj-lt"/>
          <a:ea typeface="+mj-ea"/>
          <a:cs typeface="+mj-cs"/>
        </a:defRPr>
      </a:lvl1pPr>
    </p:titleStyle>
    <p:bodyStyle>
      <a:lvl1pPr marL="454025" indent="-454025" algn="l" defTabSz="914400" rtl="0" eaLnBrk="1" latinLnBrk="0" hangingPunct="1">
        <a:spcBef>
          <a:spcPts val="2000"/>
        </a:spcBef>
        <a:buClr>
          <a:schemeClr val="bg1">
            <a:lumMod val="65000"/>
          </a:schemeClr>
        </a:buClr>
        <a:buSzPct val="90000"/>
        <a:buFont typeface="Wingdings" pitchFamily="2" charset="2"/>
        <a:buChar char=""/>
        <a:defRPr sz="2400" kern="1200">
          <a:solidFill>
            <a:schemeClr val="tx1">
              <a:lumMod val="85000"/>
              <a:lumOff val="15000"/>
            </a:schemeClr>
          </a:solidFill>
          <a:latin typeface="+mn-lt"/>
          <a:ea typeface="+mn-ea"/>
          <a:cs typeface="+mn-cs"/>
        </a:defRPr>
      </a:lvl1pPr>
      <a:lvl2pPr marL="914400" indent="-457200" algn="l" defTabSz="914400" rtl="0" eaLnBrk="1" latinLnBrk="0" hangingPunct="1">
        <a:spcBef>
          <a:spcPts val="600"/>
        </a:spcBef>
        <a:buClr>
          <a:schemeClr val="tx1">
            <a:lumMod val="75000"/>
            <a:lumOff val="25000"/>
          </a:schemeClr>
        </a:buClr>
        <a:buSzPct val="90000"/>
        <a:buFont typeface="Wingdings" pitchFamily="2" charset="2"/>
        <a:buChar char=""/>
        <a:defRPr sz="2200" kern="1200">
          <a:solidFill>
            <a:schemeClr val="tx1">
              <a:lumMod val="85000"/>
              <a:lumOff val="15000"/>
            </a:schemeClr>
          </a:solidFill>
          <a:latin typeface="+mn-lt"/>
          <a:ea typeface="+mn-ea"/>
          <a:cs typeface="+mn-cs"/>
        </a:defRPr>
      </a:lvl2pPr>
      <a:lvl3pPr marL="1260475" indent="-346075" algn="l" defTabSz="914400" rtl="0" eaLnBrk="1" latinLnBrk="0" hangingPunct="1">
        <a:spcBef>
          <a:spcPts val="600"/>
        </a:spcBef>
        <a:buClr>
          <a:schemeClr val="bg1">
            <a:lumMod val="65000"/>
          </a:schemeClr>
        </a:buClr>
        <a:buSzPct val="90000"/>
        <a:buFont typeface="Wingdings" pitchFamily="2" charset="2"/>
        <a:buChar char=""/>
        <a:defRPr sz="2000" kern="1200">
          <a:solidFill>
            <a:schemeClr val="tx1">
              <a:lumMod val="85000"/>
              <a:lumOff val="15000"/>
            </a:schemeClr>
          </a:solidFill>
          <a:latin typeface="+mn-lt"/>
          <a:ea typeface="+mn-ea"/>
          <a:cs typeface="+mn-cs"/>
        </a:defRPr>
      </a:lvl3pPr>
      <a:lvl4pPr marL="1600200" indent="-339725" algn="l" defTabSz="914400" rtl="0" eaLnBrk="1" latinLnBrk="0" hangingPunct="1">
        <a:spcBef>
          <a:spcPts val="600"/>
        </a:spcBef>
        <a:buClr>
          <a:schemeClr val="tx1">
            <a:lumMod val="75000"/>
            <a:lumOff val="25000"/>
          </a:schemeClr>
        </a:buClr>
        <a:buSzPct val="90000"/>
        <a:buFont typeface="Wingdings" pitchFamily="2" charset="2"/>
        <a:buChar char=""/>
        <a:defRPr sz="1800" kern="1200">
          <a:solidFill>
            <a:schemeClr val="tx1">
              <a:lumMod val="85000"/>
              <a:lumOff val="15000"/>
            </a:schemeClr>
          </a:solidFill>
          <a:latin typeface="+mn-lt"/>
          <a:ea typeface="+mn-ea"/>
          <a:cs typeface="+mn-cs"/>
        </a:defRPr>
      </a:lvl4pPr>
      <a:lvl5pPr marL="1939925" indent="-331788" algn="l" defTabSz="914400" rtl="0" eaLnBrk="1" latinLnBrk="0" hangingPunct="1">
        <a:spcBef>
          <a:spcPts val="600"/>
        </a:spcBef>
        <a:buClr>
          <a:schemeClr val="bg1">
            <a:lumMod val="65000"/>
          </a:schemeClr>
        </a:buClr>
        <a:buSzPct val="90000"/>
        <a:buFont typeface="Wingdings" pitchFamily="2" charset="2"/>
        <a:buChar char=""/>
        <a:defRPr sz="1800" kern="1200">
          <a:solidFill>
            <a:schemeClr val="tx1">
              <a:lumMod val="85000"/>
              <a:lumOff val="1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4" Type="http://schemas.openxmlformats.org/officeDocument/2006/relationships/image" Target="../media/image9.pdf"/><Relationship Id="rId1" Type="http://schemas.openxmlformats.org/officeDocument/2006/relationships/slideLayout" Target="../slideLayouts/slideLayout13.xml"/><Relationship Id="rId2" Type="http://schemas.openxmlformats.org/officeDocument/2006/relationships/image" Target="../media/image7.pdf"/><Relationship Id="rId3" Type="http://schemas.openxmlformats.org/officeDocument/2006/relationships/image" Target="../media/image8.png"/><Relationship Id="rId5" Type="http://schemas.openxmlformats.org/officeDocument/2006/relationships/image" Target="../media/image10.png"/></Relationships>
</file>

<file path=ppt/slides/_rels/slide15.xml.rels><?xml version="1.0" encoding="UTF-8" standalone="yes"?>
<Relationships xmlns="http://schemas.openxmlformats.org/package/2006/relationships"><Relationship Id="rId4" Type="http://schemas.openxmlformats.org/officeDocument/2006/relationships/image" Target="../media/image13.pdf"/><Relationship Id="rId1" Type="http://schemas.openxmlformats.org/officeDocument/2006/relationships/slideLayout" Target="../slideLayouts/slideLayout7.xml"/><Relationship Id="rId2" Type="http://schemas.openxmlformats.org/officeDocument/2006/relationships/image" Target="../media/image11.pdf"/><Relationship Id="rId3" Type="http://schemas.openxmlformats.org/officeDocument/2006/relationships/image" Target="../media/image12.png"/><Relationship Id="rId5" Type="http://schemas.openxmlformats.org/officeDocument/2006/relationships/image" Target="../media/image14.png"/></Relationships>
</file>

<file path=ppt/slides/_rels/slide16.xml.rels><?xml version="1.0" encoding="UTF-8" standalone="yes"?>
<Relationships xmlns="http://schemas.openxmlformats.org/package/2006/relationships"><Relationship Id="rId4" Type="http://schemas.openxmlformats.org/officeDocument/2006/relationships/image" Target="../media/image17.pdf"/><Relationship Id="rId1" Type="http://schemas.openxmlformats.org/officeDocument/2006/relationships/slideLayout" Target="../slideLayouts/slideLayout7.xml"/><Relationship Id="rId2" Type="http://schemas.openxmlformats.org/officeDocument/2006/relationships/image" Target="../media/image15.pdf"/><Relationship Id="rId3" Type="http://schemas.openxmlformats.org/officeDocument/2006/relationships/image" Target="../media/image16.png"/><Relationship Id="rId5"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Big 6 Lesson!</a:t>
            </a:r>
            <a:endParaRPr lang="en-US" dirty="0"/>
          </a:p>
        </p:txBody>
      </p:sp>
      <p:sp>
        <p:nvSpPr>
          <p:cNvPr id="3" name="Subtitle 2"/>
          <p:cNvSpPr>
            <a:spLocks noGrp="1"/>
          </p:cNvSpPr>
          <p:nvPr>
            <p:ph type="subTitle" idx="1"/>
          </p:nvPr>
        </p:nvSpPr>
        <p:spPr/>
        <p:txBody>
          <a:bodyPr/>
          <a:lstStyle/>
          <a:p>
            <a:r>
              <a:rPr lang="en-US" dirty="0" smtClean="0"/>
              <a:t>Banned Books, by Brooke Nelson</a:t>
            </a:r>
            <a:endParaRPr lang="en-US" dirty="0"/>
          </a:p>
        </p:txBody>
      </p:sp>
      <p:pic>
        <p:nvPicPr>
          <p:cNvPr id="4" name="Picture 3"/>
          <p:cNvPicPr>
            <a:picLocks noChangeAspect="1"/>
          </p:cNvPicPr>
          <p:nvPr/>
        </p:nvPicPr>
        <p:blipFill>
          <a:blip r:embed="rId2"/>
          <a:stretch>
            <a:fillRect/>
          </a:stretch>
        </p:blipFill>
        <p:spPr>
          <a:xfrm>
            <a:off x="1600200" y="2190750"/>
            <a:ext cx="6019754" cy="4073367"/>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Synthesis</a:t>
            </a:r>
            <a:endParaRPr lang="en-US" dirty="0"/>
          </a:p>
        </p:txBody>
      </p:sp>
      <p:sp>
        <p:nvSpPr>
          <p:cNvPr id="7" name="Content Placeholder 6"/>
          <p:cNvSpPr>
            <a:spLocks noGrp="1"/>
          </p:cNvSpPr>
          <p:nvPr>
            <p:ph sz="half" idx="1"/>
          </p:nvPr>
        </p:nvSpPr>
        <p:spPr/>
        <p:txBody>
          <a:bodyPr>
            <a:normAutofit fontScale="55000" lnSpcReduction="20000"/>
          </a:bodyPr>
          <a:lstStyle/>
          <a:p>
            <a:pPr lvl="0"/>
            <a:r>
              <a:rPr lang="en-US" dirty="0" smtClean="0"/>
              <a:t>Watch a few television commercials and complete the handout for homework </a:t>
            </a:r>
          </a:p>
          <a:p>
            <a:pPr lvl="0"/>
            <a:r>
              <a:rPr lang="en-US" dirty="0" smtClean="0"/>
              <a:t>Discuss the findings from their homework and class work</a:t>
            </a:r>
          </a:p>
          <a:p>
            <a:pPr lvl="0"/>
            <a:r>
              <a:rPr lang="en-US" dirty="0" smtClean="0"/>
              <a:t>Explain why they might choose one medium over the other (television vs. magazine) to advertise and give the reasons for their choice </a:t>
            </a:r>
          </a:p>
          <a:p>
            <a:pPr lvl="0"/>
            <a:r>
              <a:rPr lang="en-US" dirty="0" smtClean="0"/>
              <a:t>Use their response journals to explore the ways in which the novel focuses on controversial issues </a:t>
            </a:r>
          </a:p>
          <a:p>
            <a:pPr lvl="0"/>
            <a:r>
              <a:rPr lang="en-US" dirty="0" smtClean="0"/>
              <a:t>Create an ad campaign to support their decision to ban or not to ban the book that they read. Students should use their understanding of propaganda techniques when creating their campaign</a:t>
            </a:r>
          </a:p>
          <a:p>
            <a:pPr lvl="0"/>
            <a:r>
              <a:rPr lang="en-US" dirty="0" smtClean="0"/>
              <a:t>Predict in their journal why the book that they selected may have been challenged or banned</a:t>
            </a:r>
            <a:endParaRPr lang="en-US" dirty="0" smtClean="0"/>
          </a:p>
          <a:p>
            <a:endParaRPr lang="en-US" dirty="0"/>
          </a:p>
        </p:txBody>
      </p:sp>
      <p:sp>
        <p:nvSpPr>
          <p:cNvPr id="8" name="Content Placeholder 7"/>
          <p:cNvSpPr>
            <a:spLocks noGrp="1"/>
          </p:cNvSpPr>
          <p:nvPr>
            <p:ph sz="half" idx="2"/>
          </p:nvPr>
        </p:nvSpPr>
        <p:spPr/>
        <p:txBody>
          <a:bodyPr>
            <a:normAutofit fontScale="55000" lnSpcReduction="20000"/>
          </a:bodyPr>
          <a:lstStyle/>
          <a:p>
            <a:pPr lvl="0"/>
            <a:r>
              <a:rPr lang="en-US" dirty="0" smtClean="0"/>
              <a:t>Write letters to the school committee addressing the banning of books in the school system</a:t>
            </a:r>
          </a:p>
          <a:p>
            <a:pPr lvl="0"/>
            <a:r>
              <a:rPr lang="en-US" dirty="0" smtClean="0"/>
              <a:t>Have students explore stereotypes and bias in health-related advertisement and services and the use of propaganda and media bias in anti-drug and anti-smoking campaigns</a:t>
            </a:r>
          </a:p>
          <a:p>
            <a:pPr lvl="0"/>
            <a:r>
              <a:rPr lang="en-US" dirty="0" smtClean="0"/>
              <a:t>Research landmark cases that influenced the issue of free speech</a:t>
            </a:r>
          </a:p>
          <a:p>
            <a:pPr lvl="0"/>
            <a:r>
              <a:rPr lang="en-US" dirty="0" smtClean="0"/>
              <a:t>Hold a mock court case to debate whether a controversial book should be banned or not in an elementary classroom</a:t>
            </a:r>
          </a:p>
          <a:p>
            <a:pPr lvl="0"/>
            <a:r>
              <a:rPr lang="en-US" dirty="0" smtClean="0"/>
              <a:t>Debate the censorship of movies or television programs</a:t>
            </a:r>
          </a:p>
          <a:p>
            <a:pPr lvl="0"/>
            <a:r>
              <a:rPr lang="en-US" dirty="0" smtClean="0"/>
              <a:t>Create a top ten list of the most important books of their time and why the issues addressed in them are crucial to study</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Evaluation</a:t>
            </a:r>
            <a:endParaRPr lang="en-US" dirty="0"/>
          </a:p>
        </p:txBody>
      </p:sp>
      <p:sp>
        <p:nvSpPr>
          <p:cNvPr id="6" name="Content Placeholder 5"/>
          <p:cNvSpPr>
            <a:spLocks noGrp="1"/>
          </p:cNvSpPr>
          <p:nvPr>
            <p:ph idx="1"/>
          </p:nvPr>
        </p:nvSpPr>
        <p:spPr/>
        <p:txBody>
          <a:bodyPr>
            <a:normAutofit fontScale="92500"/>
          </a:bodyPr>
          <a:lstStyle/>
          <a:p>
            <a:pPr lvl="0"/>
            <a:r>
              <a:rPr lang="en-US" dirty="0" smtClean="0"/>
              <a:t>Make observations and anecdotal notes based on class discussion</a:t>
            </a:r>
          </a:p>
          <a:p>
            <a:pPr lvl="0"/>
            <a:r>
              <a:rPr lang="en-US" dirty="0" smtClean="0"/>
              <a:t>5 Journals on books students are reading (assign them as you are reading, usually one per week, as homework)</a:t>
            </a:r>
          </a:p>
          <a:p>
            <a:pPr lvl="0"/>
            <a:r>
              <a:rPr lang="en-US" dirty="0" smtClean="0"/>
              <a:t>Final project (Children’s Book and Poster)</a:t>
            </a:r>
          </a:p>
          <a:p>
            <a:pPr lvl="0"/>
            <a:r>
              <a:rPr lang="en-US" dirty="0" smtClean="0"/>
              <a:t>Quiz on censorship</a:t>
            </a:r>
          </a:p>
          <a:p>
            <a:pPr lvl="0"/>
            <a:r>
              <a:rPr lang="en-US" dirty="0" smtClean="0"/>
              <a:t>Evaluate student's written responses on the Analyzing Advertisements handout</a:t>
            </a:r>
          </a:p>
          <a:p>
            <a:endParaRPr lang="en-US" dirty="0"/>
          </a:p>
        </p:txBody>
      </p:sp>
      <p:pic>
        <p:nvPicPr>
          <p:cNvPr id="7" name="Picture 6"/>
          <p:cNvPicPr>
            <a:picLocks noChangeAspect="1"/>
          </p:cNvPicPr>
          <p:nvPr/>
        </p:nvPicPr>
        <p:blipFill>
          <a:blip r:embed="rId2"/>
          <a:stretch>
            <a:fillRect/>
          </a:stretch>
        </p:blipFill>
        <p:spPr>
          <a:xfrm>
            <a:off x="284163" y="3048000"/>
            <a:ext cx="1413256" cy="198120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a:t>
            </a:r>
            <a:endParaRPr lang="en-US" dirty="0"/>
          </a:p>
        </p:txBody>
      </p:sp>
      <p:sp>
        <p:nvSpPr>
          <p:cNvPr id="3" name="Content Placeholder 2"/>
          <p:cNvSpPr>
            <a:spLocks noGrp="1"/>
          </p:cNvSpPr>
          <p:nvPr>
            <p:ph idx="1"/>
          </p:nvPr>
        </p:nvSpPr>
        <p:spPr/>
        <p:txBody>
          <a:bodyPr>
            <a:normAutofit fontScale="85000" lnSpcReduction="10000"/>
          </a:bodyPr>
          <a:lstStyle/>
          <a:p>
            <a:pPr lvl="0"/>
            <a:r>
              <a:rPr lang="en-US" dirty="0" smtClean="0"/>
              <a:t>Evaluate the entries in each student's response journal relating to the book that they read during the lesson:</a:t>
            </a:r>
          </a:p>
          <a:p>
            <a:pPr lvl="1"/>
            <a:r>
              <a:rPr lang="en-US" sz="2400" dirty="0" smtClean="0"/>
              <a:t>Low performance: The student states one or two of the central issues raised in the novel very briefly, but does not provide reflection</a:t>
            </a:r>
          </a:p>
          <a:p>
            <a:pPr lvl="1"/>
            <a:r>
              <a:rPr lang="en-US" sz="2400" dirty="0" smtClean="0"/>
              <a:t>At or below average: The student states one or two of the central issues raised in the novel briefly and reflects briefly on each</a:t>
            </a:r>
          </a:p>
          <a:p>
            <a:pPr lvl="1"/>
            <a:r>
              <a:rPr lang="en-US" sz="2400" dirty="0" smtClean="0"/>
              <a:t>At or above average: The student explores the central issues raised in the novel thoughtfully and critically</a:t>
            </a:r>
          </a:p>
          <a:p>
            <a:pPr lvl="1"/>
            <a:r>
              <a:rPr lang="en-US" sz="2400" dirty="0" smtClean="0"/>
              <a:t>Exemplary performance: The student explores numerous issues raised in the novel thoughtfully and critically</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a:t>
            </a:r>
            <a:endParaRPr lang="en-US" dirty="0"/>
          </a:p>
        </p:txBody>
      </p:sp>
      <p:sp>
        <p:nvSpPr>
          <p:cNvPr id="3" name="Content Placeholder 2"/>
          <p:cNvSpPr>
            <a:spLocks noGrp="1"/>
          </p:cNvSpPr>
          <p:nvPr>
            <p:ph idx="1"/>
          </p:nvPr>
        </p:nvSpPr>
        <p:spPr>
          <a:xfrm>
            <a:off x="1781503" y="2133600"/>
            <a:ext cx="7076747" cy="4419600"/>
          </a:xfrm>
        </p:spPr>
        <p:txBody>
          <a:bodyPr>
            <a:normAutofit fontScale="70000" lnSpcReduction="20000"/>
          </a:bodyPr>
          <a:lstStyle/>
          <a:p>
            <a:pPr lvl="0"/>
            <a:r>
              <a:rPr lang="en-US" dirty="0" smtClean="0"/>
              <a:t>Use the Rubric to assess each student's ad campaign</a:t>
            </a:r>
          </a:p>
          <a:p>
            <a:pPr lvl="0"/>
            <a:r>
              <a:rPr lang="en-US" dirty="0" smtClean="0"/>
              <a:t>Use rubric to assess final projects</a:t>
            </a:r>
          </a:p>
          <a:p>
            <a:pPr lvl="0"/>
            <a:r>
              <a:rPr lang="en-US" dirty="0" smtClean="0"/>
              <a:t>Students will grade themselves according to what they think they should earn on all projects, using the same rubric that I use for their projects</a:t>
            </a:r>
          </a:p>
          <a:p>
            <a:pPr lvl="0"/>
            <a:r>
              <a:rPr lang="en-US" dirty="0" smtClean="0"/>
              <a:t>Ask what would I do differently? What did I like best? What would you tell kids who were going to do this project next year? What did you do best on this project? How would you organize this project differently? How does this compare to other assignments in this class?</a:t>
            </a:r>
          </a:p>
          <a:p>
            <a:pPr lvl="0"/>
            <a:r>
              <a:rPr lang="en-US" dirty="0" smtClean="0"/>
              <a:t>Ask if they see censorship, stereotyping, bias, etc. differently now after this unit is complete</a:t>
            </a:r>
          </a:p>
          <a:p>
            <a:pPr lvl="0"/>
            <a:r>
              <a:rPr lang="en-US" dirty="0" smtClean="0"/>
              <a:t>Ask if they see the media differently now </a:t>
            </a:r>
            <a:r>
              <a:rPr lang="en-US" dirty="0" smtClean="0"/>
              <a:t>(TV, </a:t>
            </a:r>
            <a:r>
              <a:rPr lang="en-US" dirty="0" smtClean="0"/>
              <a:t>music, commercials)</a:t>
            </a:r>
          </a:p>
          <a:p>
            <a:pPr lvl="0"/>
            <a:r>
              <a:rPr lang="en-US" dirty="0" smtClean="0"/>
              <a:t>Ask if students would be able to defend a book they think should be allowed to be in a school but is being </a:t>
            </a:r>
            <a:r>
              <a:rPr lang="en-US" dirty="0" smtClean="0"/>
              <a:t>challenged</a:t>
            </a:r>
            <a:endParaRPr lang="en-US" dirty="0" smtClean="0"/>
          </a:p>
        </p:txBody>
      </p:sp>
      <p:pic>
        <p:nvPicPr>
          <p:cNvPr id="4" name="Picture 3"/>
          <p:cNvPicPr>
            <a:picLocks noChangeAspect="1"/>
          </p:cNvPicPr>
          <p:nvPr/>
        </p:nvPicPr>
        <p:blipFill>
          <a:blip r:embed="rId2"/>
          <a:stretch>
            <a:fillRect/>
          </a:stretch>
        </p:blipFill>
        <p:spPr>
          <a:xfrm>
            <a:off x="0" y="3200400"/>
            <a:ext cx="1818814" cy="1789112"/>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2" name="Content Placeholder 11" descr="Nelson Big6 Unit Lesson.pdf"/>
          <p:cNvPicPr>
            <a:picLocks noGrp="1" noChangeAspect="1"/>
          </p:cNvPicPr>
          <p:nvPr>
            <p:ph idx="1"/>
          </p:nvPr>
        </p:nvPicPr>
        <mc:AlternateContent>
          <mc:Choice xmlns:ma="http://schemas.microsoft.com/office/mac/drawingml/2008/main" Requires="ma">
            <p:blipFill>
              <a:blip r:embed="rId2"/>
              <a:srcRect l="-14489" r="-14489"/>
              <a:stretch>
                <a:fillRect/>
              </a:stretch>
            </p:blipFill>
          </mc:Choice>
          <mc:Fallback>
            <p:blipFill>
              <a:blip r:embed="rId3"/>
              <a:srcRect l="-14489" r="-14489"/>
              <a:stretch>
                <a:fillRect/>
              </a:stretch>
            </p:blipFill>
          </mc:Fallback>
        </mc:AlternateContent>
        <p:spPr/>
      </p:pic>
      <p:sp>
        <p:nvSpPr>
          <p:cNvPr id="9" name="Text Placeholder 8"/>
          <p:cNvSpPr>
            <a:spLocks noGrp="1"/>
          </p:cNvSpPr>
          <p:nvPr>
            <p:ph type="body" sz="half" idx="2"/>
          </p:nvPr>
        </p:nvSpPr>
        <p:spPr/>
        <p:txBody>
          <a:bodyPr/>
          <a:lstStyle/>
          <a:p>
            <a:r>
              <a:rPr lang="en-US" dirty="0" smtClean="0"/>
              <a:t>Assignment Rubrics for Project</a:t>
            </a:r>
          </a:p>
        </p:txBody>
      </p:sp>
      <p:sp>
        <p:nvSpPr>
          <p:cNvPr id="4" name="Title 3"/>
          <p:cNvSpPr>
            <a:spLocks noGrp="1"/>
          </p:cNvSpPr>
          <p:nvPr>
            <p:ph type="title"/>
          </p:nvPr>
        </p:nvSpPr>
        <p:spPr/>
        <p:txBody>
          <a:bodyPr/>
          <a:lstStyle/>
          <a:p>
            <a:r>
              <a:rPr lang="en-US" dirty="0" smtClean="0"/>
              <a:t>Handouts</a:t>
            </a:r>
            <a:endParaRPr lang="en-US" dirty="0"/>
          </a:p>
        </p:txBody>
      </p:sp>
      <p:pic>
        <p:nvPicPr>
          <p:cNvPr id="11" name="Picture Placeholder 10" descr="Nelson Big6 Unit Lesson.pdf"/>
          <p:cNvPicPr>
            <a:picLocks noGrp="1" noChangeAspect="1"/>
          </p:cNvPicPr>
          <p:nvPr>
            <p:ph type="pic" sz="quarter" idx="13"/>
          </p:nvPr>
        </p:nvPicPr>
        <mc:AlternateContent>
          <mc:Choice xmlns:ma="http://schemas.microsoft.com/office/mac/drawingml/2008/main" Requires="ma">
            <p:blipFill>
              <a:blip r:embed="rId4"/>
              <a:srcRect t="-1783" b="-1783"/>
              <a:stretch>
                <a:fillRect/>
              </a:stretch>
            </p:blipFill>
          </mc:Choice>
          <mc:Fallback>
            <p:blipFill>
              <a:blip r:embed="rId5"/>
              <a:srcRect t="-1783" b="-1783"/>
              <a:stretch>
                <a:fillRect/>
              </a:stretch>
            </p:blipFill>
          </mc:Fallback>
        </mc:AlternateContent>
        <p:spPr>
          <a:xfrm>
            <a:off x="284164" y="594360"/>
            <a:ext cx="2743200" cy="4336228"/>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More Handouts!</a:t>
            </a:r>
            <a:endParaRPr lang="en-US" dirty="0"/>
          </a:p>
        </p:txBody>
      </p:sp>
      <p:sp>
        <p:nvSpPr>
          <p:cNvPr id="7" name="Text Placeholder 6"/>
          <p:cNvSpPr>
            <a:spLocks noGrp="1"/>
          </p:cNvSpPr>
          <p:nvPr>
            <p:ph type="body" idx="1"/>
          </p:nvPr>
        </p:nvSpPr>
        <p:spPr/>
        <p:txBody>
          <a:bodyPr/>
          <a:lstStyle/>
          <a:p>
            <a:r>
              <a:rPr lang="en-US" dirty="0" smtClean="0"/>
              <a:t>Journals!</a:t>
            </a:r>
            <a:endParaRPr lang="en-US" dirty="0"/>
          </a:p>
        </p:txBody>
      </p:sp>
      <p:sp>
        <p:nvSpPr>
          <p:cNvPr id="9" name="Text Placeholder 8"/>
          <p:cNvSpPr>
            <a:spLocks noGrp="1"/>
          </p:cNvSpPr>
          <p:nvPr>
            <p:ph type="body" sz="quarter" idx="3"/>
          </p:nvPr>
        </p:nvSpPr>
        <p:spPr/>
        <p:txBody>
          <a:bodyPr/>
          <a:lstStyle/>
          <a:p>
            <a:r>
              <a:rPr lang="en-US" dirty="0" smtClean="0"/>
              <a:t>More Journals!</a:t>
            </a:r>
            <a:endParaRPr lang="en-US" dirty="0"/>
          </a:p>
        </p:txBody>
      </p:sp>
      <p:pic>
        <p:nvPicPr>
          <p:cNvPr id="14" name="Content Placeholder 13" descr="Nelson Big6 Unit Lesson.pdf"/>
          <p:cNvPicPr>
            <a:picLocks noGrp="1" noChangeAspect="1"/>
          </p:cNvPicPr>
          <p:nvPr>
            <p:ph sz="quarter" idx="4"/>
          </p:nvPr>
        </p:nvPicPr>
        <mc:AlternateContent>
          <mc:Choice xmlns:ma="http://schemas.microsoft.com/office/mac/drawingml/2008/main" Requires="ma">
            <p:blipFill>
              <a:blip r:embed="rId2"/>
              <a:srcRect l="-21970" r="-21970"/>
              <a:stretch>
                <a:fillRect/>
              </a:stretch>
            </p:blipFill>
          </mc:Choice>
          <mc:Fallback>
            <p:blipFill>
              <a:blip r:embed="rId3"/>
              <a:srcRect l="-21970" r="-21970"/>
              <a:stretch>
                <a:fillRect/>
              </a:stretch>
            </p:blipFill>
          </mc:Fallback>
        </mc:AlternateContent>
        <p:spPr/>
      </p:pic>
      <p:pic>
        <p:nvPicPr>
          <p:cNvPr id="13" name="Content Placeholder 12" descr="Nelson Big6 Unit Lesson.pdf"/>
          <p:cNvPicPr>
            <a:picLocks noGrp="1" noChangeAspect="1"/>
          </p:cNvPicPr>
          <p:nvPr>
            <p:ph sz="half" idx="2"/>
          </p:nvPr>
        </p:nvPicPr>
        <mc:AlternateContent>
          <mc:Choice xmlns:ma="http://schemas.microsoft.com/office/mac/drawingml/2008/main" Requires="ma">
            <p:blipFill>
              <a:blip r:embed="rId4"/>
              <a:srcRect l="-21970" r="-21970"/>
              <a:stretch>
                <a:fillRect/>
              </a:stretch>
            </p:blipFill>
          </mc:Choice>
          <mc:Fallback>
            <p:blipFill>
              <a:blip r:embed="rId5"/>
              <a:srcRect l="-21970" r="-21970"/>
              <a:stretch>
                <a:fillRect/>
              </a:stretch>
            </p:blipFill>
          </mc:Fallback>
        </mc:AlternateContent>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Even More Handouts!!!</a:t>
            </a:r>
            <a:endParaRPr lang="en-US" dirty="0"/>
          </a:p>
        </p:txBody>
      </p:sp>
      <p:sp>
        <p:nvSpPr>
          <p:cNvPr id="3" name="Text Placeholder 2"/>
          <p:cNvSpPr>
            <a:spLocks noGrp="1"/>
          </p:cNvSpPr>
          <p:nvPr>
            <p:ph type="body" idx="1"/>
          </p:nvPr>
        </p:nvSpPr>
        <p:spPr/>
        <p:txBody>
          <a:bodyPr/>
          <a:lstStyle/>
          <a:p>
            <a:r>
              <a:rPr lang="en-US" dirty="0" smtClean="0"/>
              <a:t>Quiz</a:t>
            </a:r>
            <a:endParaRPr lang="en-US" dirty="0"/>
          </a:p>
        </p:txBody>
      </p:sp>
      <p:pic>
        <p:nvPicPr>
          <p:cNvPr id="7" name="Content Placeholder 6" descr="Nelson Big6 Unit Lesson.pdf"/>
          <p:cNvPicPr>
            <a:picLocks noGrp="1" noChangeAspect="1"/>
          </p:cNvPicPr>
          <p:nvPr>
            <p:ph sz="half" idx="2"/>
          </p:nvPr>
        </p:nvPicPr>
        <mc:AlternateContent>
          <mc:Choice xmlns:ma="http://schemas.microsoft.com/office/mac/drawingml/2008/main" Requires="ma">
            <p:blipFill>
              <a:blip r:embed="rId2"/>
              <a:srcRect l="-21970" r="-21970"/>
              <a:stretch>
                <a:fillRect/>
              </a:stretch>
            </p:blipFill>
          </mc:Choice>
          <mc:Fallback>
            <p:blipFill>
              <a:blip r:embed="rId3"/>
              <a:srcRect l="-21970" r="-21970"/>
              <a:stretch>
                <a:fillRect/>
              </a:stretch>
            </p:blipFill>
          </mc:Fallback>
        </mc:AlternateContent>
        <p:spPr/>
      </p:pic>
      <p:sp>
        <p:nvSpPr>
          <p:cNvPr id="5" name="Text Placeholder 4"/>
          <p:cNvSpPr>
            <a:spLocks noGrp="1"/>
          </p:cNvSpPr>
          <p:nvPr>
            <p:ph type="body" sz="quarter" idx="3"/>
          </p:nvPr>
        </p:nvSpPr>
        <p:spPr/>
        <p:txBody>
          <a:bodyPr/>
          <a:lstStyle/>
          <a:p>
            <a:r>
              <a:rPr lang="en-US" dirty="0" smtClean="0"/>
              <a:t>Letter to Parents</a:t>
            </a:r>
            <a:endParaRPr lang="en-US" dirty="0"/>
          </a:p>
        </p:txBody>
      </p:sp>
      <p:pic>
        <p:nvPicPr>
          <p:cNvPr id="8" name="Content Placeholder 7" descr="Nelson Big6 Unit Lesson.pdf"/>
          <p:cNvPicPr>
            <a:picLocks noGrp="1" noChangeAspect="1"/>
          </p:cNvPicPr>
          <p:nvPr>
            <p:ph sz="quarter" idx="4"/>
          </p:nvPr>
        </p:nvPicPr>
        <mc:AlternateContent>
          <mc:Choice xmlns:ma="http://schemas.microsoft.com/office/mac/drawingml/2008/main" Requires="ma">
            <p:blipFill>
              <a:blip r:embed="rId4"/>
              <a:srcRect l="-21970" r="-21970"/>
              <a:stretch>
                <a:fillRect/>
              </a:stretch>
            </p:blipFill>
          </mc:Choice>
          <mc:Fallback>
            <p:blipFill>
              <a:blip r:embed="rId5"/>
              <a:srcRect l="-21970" r="-21970"/>
              <a:stretch>
                <a:fillRect/>
              </a:stretch>
            </p:blipFill>
          </mc:Fallback>
        </mc:AlternateContent>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r>
              <a:rPr lang="en-US" dirty="0" smtClean="0"/>
              <a:t>Collaborative Unit on Banned and Challenged Books</a:t>
            </a:r>
          </a:p>
          <a:p>
            <a:r>
              <a:rPr lang="en-US" dirty="0" smtClean="0"/>
              <a:t>I stole the idea from a librarian at Stagg High School</a:t>
            </a:r>
          </a:p>
          <a:p>
            <a:r>
              <a:rPr lang="en-US" dirty="0" smtClean="0"/>
              <a:t>I have taught this to sophomores for three years, adding and changing things </a:t>
            </a:r>
            <a:r>
              <a:rPr lang="en-US" smtClean="0"/>
              <a:t>every year</a:t>
            </a:r>
          </a:p>
          <a:p>
            <a:r>
              <a:rPr lang="en-US" dirty="0" smtClean="0"/>
              <a:t>My librarian and I worked together last year to refine the process and we have taught other teachers the unit, as well</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Explore </a:t>
            </a:r>
            <a:r>
              <a:rPr lang="en-US" dirty="0" smtClean="0"/>
              <a:t>bias and media stereotyping</a:t>
            </a:r>
            <a:endParaRPr lang="en-US" dirty="0" smtClean="0"/>
          </a:p>
          <a:p>
            <a:r>
              <a:rPr lang="en-US" dirty="0" smtClean="0"/>
              <a:t>Identify </a:t>
            </a:r>
            <a:r>
              <a:rPr lang="en-US" dirty="0" smtClean="0"/>
              <a:t>and analyze propaganda techniques and how they are used in magazine and television advertisements</a:t>
            </a:r>
            <a:r>
              <a:rPr lang="en-US" dirty="0" smtClean="0"/>
              <a:t> to </a:t>
            </a:r>
            <a:r>
              <a:rPr lang="en-US" dirty="0" smtClean="0"/>
              <a:t>persuade an audience</a:t>
            </a:r>
            <a:endParaRPr lang="en-US" dirty="0" smtClean="0"/>
          </a:p>
          <a:p>
            <a:r>
              <a:rPr lang="en-US" dirty="0" smtClean="0"/>
              <a:t>Read </a:t>
            </a:r>
            <a:r>
              <a:rPr lang="en-US" dirty="0" smtClean="0"/>
              <a:t>and </a:t>
            </a:r>
            <a:r>
              <a:rPr lang="en-US" dirty="0" smtClean="0"/>
              <a:t>examine </a:t>
            </a:r>
            <a:r>
              <a:rPr lang="en-US" dirty="0" smtClean="0"/>
              <a:t>specific banned or challenged </a:t>
            </a:r>
            <a:r>
              <a:rPr lang="en-US" dirty="0" smtClean="0"/>
              <a:t>books</a:t>
            </a:r>
          </a:p>
          <a:p>
            <a:r>
              <a:rPr lang="en-US" dirty="0" smtClean="0"/>
              <a:t>Identify </a:t>
            </a:r>
            <a:r>
              <a:rPr lang="en-US" dirty="0" smtClean="0"/>
              <a:t>and discuss the issues surrounding the banning or challenging of texts</a:t>
            </a:r>
            <a:endParaRPr lang="en-US" dirty="0" smtClean="0"/>
          </a:p>
          <a:p>
            <a:r>
              <a:rPr lang="en-US" dirty="0" smtClean="0"/>
              <a:t>Explore </a:t>
            </a:r>
            <a:r>
              <a:rPr lang="en-US" dirty="0" smtClean="0"/>
              <a:t>the issue of free speech and how it applies in the classroom</a:t>
            </a:r>
            <a:endParaRPr lang="en-US" dirty="0" smtClean="0"/>
          </a:p>
          <a:p>
            <a:r>
              <a:rPr lang="en-US" dirty="0" smtClean="0"/>
              <a:t>Demonstrate </a:t>
            </a:r>
            <a:r>
              <a:rPr lang="en-US" dirty="0" smtClean="0"/>
              <a:t>their understanding of propaganda techniques by creating an ad campaign to support their position on</a:t>
            </a:r>
            <a:r>
              <a:rPr lang="en-US" dirty="0" smtClean="0"/>
              <a:t> the </a:t>
            </a:r>
            <a:r>
              <a:rPr lang="en-US" dirty="0" smtClean="0"/>
              <a:t>censorship of a specific text</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Standards</a:t>
            </a:r>
            <a:endParaRPr lang="en-US" dirty="0"/>
          </a:p>
        </p:txBody>
      </p:sp>
      <p:sp>
        <p:nvSpPr>
          <p:cNvPr id="8" name="Content Placeholder 7"/>
          <p:cNvSpPr>
            <a:spLocks noGrp="1"/>
          </p:cNvSpPr>
          <p:nvPr>
            <p:ph idx="1"/>
          </p:nvPr>
        </p:nvSpPr>
        <p:spPr/>
        <p:txBody>
          <a:bodyPr>
            <a:normAutofit fontScale="92500" lnSpcReduction="10000"/>
          </a:bodyPr>
          <a:lstStyle/>
          <a:p>
            <a:r>
              <a:rPr lang="en-US" b="1" dirty="0" smtClean="0"/>
              <a:t>STATE GOAL 1:  Read with understanding and fluency.</a:t>
            </a:r>
            <a:endParaRPr lang="en-US" dirty="0" smtClean="0"/>
          </a:p>
          <a:p>
            <a:r>
              <a:rPr lang="en-US" b="1" dirty="0" smtClean="0"/>
              <a:t>STATE GOAL 2:  Read and understand literature representative of various societies, eras and ideas.</a:t>
            </a:r>
            <a:endParaRPr lang="en-US" dirty="0" smtClean="0"/>
          </a:p>
          <a:p>
            <a:r>
              <a:rPr lang="en-US" b="1" dirty="0" smtClean="0"/>
              <a:t>STATE GOAL 3:  Write to communicate for a variety of purposes.</a:t>
            </a:r>
            <a:endParaRPr lang="en-US" dirty="0" smtClean="0"/>
          </a:p>
          <a:p>
            <a:r>
              <a:rPr lang="en-US" b="1" dirty="0" smtClean="0"/>
              <a:t>STATE GOAL 4:  Listen and speak effectively in a variety of situations.</a:t>
            </a:r>
            <a:endParaRPr lang="en-US" dirty="0" smtClean="0"/>
          </a:p>
          <a:p>
            <a:r>
              <a:rPr lang="en-US" b="1" dirty="0" smtClean="0"/>
              <a:t>STATE GOAL 5:  Use the language arts to acquire, assess and communicate information</a:t>
            </a:r>
            <a:r>
              <a:rPr lang="en-US" b="1" dirty="0" smtClean="0"/>
              <a:t>.</a:t>
            </a:r>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3"/>
          </p:nvPr>
        </p:nvPicPr>
        <p:blipFill>
          <a:blip r:embed="rId2"/>
          <a:srcRect l="-87564" r="-87564"/>
          <a:stretch>
            <a:fillRect/>
          </a:stretch>
        </p:blipFill>
        <p:spPr/>
      </p:pic>
      <p:sp>
        <p:nvSpPr>
          <p:cNvPr id="4" name="Title 3"/>
          <p:cNvSpPr>
            <a:spLocks noGrp="1"/>
          </p:cNvSpPr>
          <p:nvPr>
            <p:ph type="title"/>
          </p:nvPr>
        </p:nvSpPr>
        <p:spPr/>
        <p:txBody>
          <a:bodyPr/>
          <a:lstStyle/>
          <a:p>
            <a:r>
              <a:rPr lang="en-US" dirty="0" smtClean="0"/>
              <a:t>Get Your Six On!</a:t>
            </a:r>
            <a:endParaRPr lang="en-US" dirty="0"/>
          </a:p>
        </p:txBody>
      </p:sp>
      <p:sp>
        <p:nvSpPr>
          <p:cNvPr id="5" name="Text Placeholder 4"/>
          <p:cNvSpPr>
            <a:spLocks noGrp="1"/>
          </p:cNvSpPr>
          <p:nvPr>
            <p:ph type="body" idx="1"/>
          </p:nvPr>
        </p:nvSpPr>
        <p:spPr/>
        <p:txBody>
          <a:bodyPr/>
          <a:lstStyle/>
          <a:p>
            <a:r>
              <a:rPr lang="en-US" dirty="0" smtClean="0"/>
              <a:t>How Big 6 Ties In</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Task Definition</a:t>
            </a:r>
            <a:endParaRPr lang="en-US" dirty="0"/>
          </a:p>
        </p:txBody>
      </p:sp>
      <p:sp>
        <p:nvSpPr>
          <p:cNvPr id="9" name="Content Placeholder 8"/>
          <p:cNvSpPr>
            <a:spLocks noGrp="1"/>
          </p:cNvSpPr>
          <p:nvPr>
            <p:ph sz="half" idx="1"/>
          </p:nvPr>
        </p:nvSpPr>
        <p:spPr/>
        <p:txBody>
          <a:bodyPr>
            <a:normAutofit fontScale="62500" lnSpcReduction="20000"/>
          </a:bodyPr>
          <a:lstStyle/>
          <a:p>
            <a:pPr lvl="0"/>
            <a:r>
              <a:rPr lang="en-US" dirty="0" smtClean="0"/>
              <a:t>Explore </a:t>
            </a:r>
            <a:r>
              <a:rPr lang="en-US" dirty="0" smtClean="0"/>
              <a:t>bias and media stereotyping</a:t>
            </a:r>
          </a:p>
          <a:p>
            <a:pPr lvl="0"/>
            <a:r>
              <a:rPr lang="en-US" dirty="0" smtClean="0"/>
              <a:t>Identify and analyze propaganda techniques and how they are used in magazine and television advertisements to persuade an audience</a:t>
            </a:r>
          </a:p>
          <a:p>
            <a:pPr lvl="0"/>
            <a:r>
              <a:rPr lang="en-US" dirty="0" smtClean="0"/>
              <a:t>Read and examine a specific banned or challenged book</a:t>
            </a:r>
          </a:p>
          <a:p>
            <a:pPr lvl="0"/>
            <a:r>
              <a:rPr lang="en-US" dirty="0" smtClean="0"/>
              <a:t>Identify and discuss the issues surrounding the banning or challenging of texts</a:t>
            </a:r>
          </a:p>
          <a:p>
            <a:pPr lvl="0"/>
            <a:r>
              <a:rPr lang="en-US" dirty="0" smtClean="0"/>
              <a:t>Explore the issue of free speech and how it applies in the classroom</a:t>
            </a:r>
          </a:p>
          <a:p>
            <a:pPr lvl="0"/>
            <a:r>
              <a:rPr lang="en-US" dirty="0" smtClean="0"/>
              <a:t>Demonstrate their understanding of propaganda techniques by creating an ad campaign to support their position on the censorship of a specific text</a:t>
            </a:r>
          </a:p>
          <a:p>
            <a:endParaRPr lang="en-US" dirty="0"/>
          </a:p>
        </p:txBody>
      </p:sp>
      <p:pic>
        <p:nvPicPr>
          <p:cNvPr id="11" name="Content Placeholder 10"/>
          <p:cNvPicPr>
            <a:picLocks noGrp="1" noChangeAspect="1"/>
          </p:cNvPicPr>
          <p:nvPr>
            <p:ph sz="half" idx="2"/>
          </p:nvPr>
        </p:nvPicPr>
        <p:blipFill>
          <a:blip r:embed="rId2"/>
          <a:srcRect t="-27563" b="-27563"/>
          <a:stretch>
            <a:fillRect/>
          </a:stretch>
        </p:blip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Seeking Strategies</a:t>
            </a:r>
            <a:endParaRPr lang="en-US" dirty="0"/>
          </a:p>
        </p:txBody>
      </p:sp>
      <p:sp>
        <p:nvSpPr>
          <p:cNvPr id="3" name="Content Placeholder 2"/>
          <p:cNvSpPr>
            <a:spLocks noGrp="1"/>
          </p:cNvSpPr>
          <p:nvPr>
            <p:ph sz="half" idx="1"/>
          </p:nvPr>
        </p:nvSpPr>
        <p:spPr/>
        <p:txBody>
          <a:bodyPr>
            <a:normAutofit/>
          </a:bodyPr>
          <a:lstStyle/>
          <a:p>
            <a:pPr lvl="0"/>
            <a:r>
              <a:rPr lang="en-US" dirty="0" smtClean="0"/>
              <a:t>Consider all information from the PowerPoint and the teacher/media specialist before deciding which books to read</a:t>
            </a:r>
            <a:endParaRPr lang="en-US" dirty="0" smtClean="0"/>
          </a:p>
          <a:p>
            <a:endParaRPr lang="en-US" dirty="0"/>
          </a:p>
        </p:txBody>
      </p:sp>
      <p:sp>
        <p:nvSpPr>
          <p:cNvPr id="4" name="Content Placeholder 3"/>
          <p:cNvSpPr>
            <a:spLocks noGrp="1"/>
          </p:cNvSpPr>
          <p:nvPr>
            <p:ph sz="half" idx="2"/>
          </p:nvPr>
        </p:nvSpPr>
        <p:spPr/>
        <p:txBody>
          <a:bodyPr>
            <a:normAutofit/>
          </a:bodyPr>
          <a:lstStyle/>
          <a:p>
            <a:pPr lvl="0"/>
            <a:r>
              <a:rPr lang="en-US" dirty="0" smtClean="0"/>
              <a:t>Understand censorship and its implications through lectures from the media specialist, online readings, class discussions, group work, and homework assignments</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Location And Access</a:t>
            </a:r>
            <a:endParaRPr lang="en-US" dirty="0"/>
          </a:p>
        </p:txBody>
      </p:sp>
      <p:sp>
        <p:nvSpPr>
          <p:cNvPr id="12" name="Content Placeholder 11"/>
          <p:cNvSpPr>
            <a:spLocks noGrp="1"/>
          </p:cNvSpPr>
          <p:nvPr>
            <p:ph idx="1"/>
          </p:nvPr>
        </p:nvSpPr>
        <p:spPr/>
        <p:txBody>
          <a:bodyPr/>
          <a:lstStyle/>
          <a:p>
            <a:pPr lvl="0"/>
            <a:r>
              <a:rPr lang="en-US" dirty="0" smtClean="0"/>
              <a:t>Use online sources to find appropriate articles on censorship, propaganda, and banned books</a:t>
            </a:r>
          </a:p>
          <a:p>
            <a:pPr lvl="0"/>
            <a:r>
              <a:rPr lang="en-US" dirty="0" smtClean="0"/>
              <a:t>Find the books they choose to read through the RCAT database</a:t>
            </a:r>
          </a:p>
          <a:p>
            <a:pPr lvl="0"/>
            <a:r>
              <a:rPr lang="en-US" dirty="0" smtClean="0"/>
              <a:t>Access the books through our library or interlibrary loan, if unavailable</a:t>
            </a:r>
          </a:p>
          <a:p>
            <a:pPr lvl="0"/>
            <a:r>
              <a:rPr lang="en-US" dirty="0" smtClean="0"/>
              <a:t>Listen to the media specialist for information on the available books and the content within </a:t>
            </a:r>
            <a:r>
              <a:rPr lang="en-US" dirty="0" smtClean="0"/>
              <a:t>them</a:t>
            </a:r>
            <a:endParaRPr lang="en-US" dirty="0" smtClean="0"/>
          </a:p>
        </p:txBody>
      </p:sp>
      <p:pic>
        <p:nvPicPr>
          <p:cNvPr id="13" name="Picture 12"/>
          <p:cNvPicPr>
            <a:picLocks noChangeAspect="1"/>
          </p:cNvPicPr>
          <p:nvPr/>
        </p:nvPicPr>
        <p:blipFill>
          <a:blip r:embed="rId2"/>
          <a:stretch>
            <a:fillRect/>
          </a:stretch>
        </p:blipFill>
        <p:spPr>
          <a:xfrm>
            <a:off x="0" y="5791200"/>
            <a:ext cx="2049537" cy="10668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of Information</a:t>
            </a:r>
            <a:endParaRPr lang="en-US" dirty="0"/>
          </a:p>
        </p:txBody>
      </p:sp>
      <p:sp>
        <p:nvSpPr>
          <p:cNvPr id="3" name="Content Placeholder 2"/>
          <p:cNvSpPr>
            <a:spLocks noGrp="1"/>
          </p:cNvSpPr>
          <p:nvPr>
            <p:ph sz="half" idx="1"/>
          </p:nvPr>
        </p:nvSpPr>
        <p:spPr/>
        <p:txBody>
          <a:bodyPr>
            <a:normAutofit fontScale="62500" lnSpcReduction="20000"/>
          </a:bodyPr>
          <a:lstStyle/>
          <a:p>
            <a:pPr lvl="0"/>
            <a:r>
              <a:rPr lang="en-US" dirty="0" smtClean="0"/>
              <a:t>Listen to and take notes on the lectures, PowerPoint presentations, and class discussions</a:t>
            </a:r>
          </a:p>
          <a:p>
            <a:pPr lvl="0"/>
            <a:r>
              <a:rPr lang="en-US" dirty="0" smtClean="0"/>
              <a:t>Examine advertisements and understand their implications through teacher lecture, class discussions, handouts and articles</a:t>
            </a:r>
          </a:p>
          <a:p>
            <a:pPr lvl="0"/>
            <a:r>
              <a:rPr lang="en-US" dirty="0" smtClean="0"/>
              <a:t>Understand censorship through PowerPoint presentations, class discussions, and handouts</a:t>
            </a:r>
          </a:p>
          <a:p>
            <a:pPr lvl="0"/>
            <a:r>
              <a:rPr lang="en-US" dirty="0" smtClean="0"/>
              <a:t>Read the banned books and determine how they feel about controversial issues</a:t>
            </a:r>
          </a:p>
          <a:p>
            <a:pPr lvl="0"/>
            <a:r>
              <a:rPr lang="en-US" dirty="0" smtClean="0"/>
              <a:t>Explore the idea of free speech through class discussions and assignments</a:t>
            </a:r>
          </a:p>
          <a:p>
            <a:pPr lvl="0"/>
            <a:r>
              <a:rPr lang="en-US" dirty="0" smtClean="0"/>
              <a:t>Access websites to find information about why certain books are challenged or banned</a:t>
            </a:r>
            <a:endParaRPr lang="en-US" dirty="0" smtClean="0"/>
          </a:p>
          <a:p>
            <a:endParaRPr lang="en-US" dirty="0"/>
          </a:p>
        </p:txBody>
      </p:sp>
      <p:sp>
        <p:nvSpPr>
          <p:cNvPr id="4" name="Content Placeholder 3"/>
          <p:cNvSpPr>
            <a:spLocks noGrp="1"/>
          </p:cNvSpPr>
          <p:nvPr>
            <p:ph sz="half" idx="2"/>
          </p:nvPr>
        </p:nvSpPr>
        <p:spPr/>
        <p:txBody>
          <a:bodyPr>
            <a:normAutofit fontScale="62500" lnSpcReduction="20000"/>
          </a:bodyPr>
          <a:lstStyle/>
          <a:p>
            <a:pPr lvl="0"/>
            <a:r>
              <a:rPr lang="en-US" dirty="0" smtClean="0"/>
              <a:t>Use reading strategies to preview, predict, summarize, connect, question, image, and infer while they read their texts</a:t>
            </a:r>
          </a:p>
          <a:p>
            <a:pPr lvl="0"/>
            <a:r>
              <a:rPr lang="en-US" dirty="0" smtClean="0"/>
              <a:t>Bring in magazine ads for class discussion in relation to propaganda and effective advertising</a:t>
            </a:r>
          </a:p>
          <a:p>
            <a:pPr lvl="0"/>
            <a:r>
              <a:rPr lang="en-US" dirty="0" smtClean="0"/>
              <a:t>Utilize class notes to make assessments of ads</a:t>
            </a:r>
          </a:p>
          <a:p>
            <a:pPr lvl="0"/>
            <a:r>
              <a:rPr lang="en-US" dirty="0" smtClean="0"/>
              <a:t>Read “Four Arguments for the Elimination of Television”</a:t>
            </a:r>
          </a:p>
          <a:p>
            <a:pPr lvl="0"/>
            <a:r>
              <a:rPr lang="en-US" dirty="0" smtClean="0"/>
              <a:t>Explore the types of propaganda techniques used in the magazine ads selected</a:t>
            </a:r>
          </a:p>
          <a:p>
            <a:pPr lvl="0"/>
            <a:r>
              <a:rPr lang="en-US" dirty="0" smtClean="0"/>
              <a:t>Explore the similarities and differences between television and magazine ads</a:t>
            </a:r>
            <a:r>
              <a:rPr lang="en-US" dirty="0" smtClean="0"/>
              <a:t> </a:t>
            </a:r>
            <a:endParaRPr lang="en-US"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pectrum">
  <a:themeElements>
    <a:clrScheme name="Spectrum">
      <a:dk1>
        <a:sysClr val="windowText" lastClr="000000"/>
      </a:dk1>
      <a:lt1>
        <a:sysClr val="window" lastClr="FFFFFF"/>
      </a:lt1>
      <a:dk2>
        <a:srgbClr val="252731"/>
      </a:dk2>
      <a:lt2>
        <a:srgbClr val="EAE7E4"/>
      </a:lt2>
      <a:accent1>
        <a:srgbClr val="990000"/>
      </a:accent1>
      <a:accent2>
        <a:srgbClr val="FF6600"/>
      </a:accent2>
      <a:accent3>
        <a:srgbClr val="FFBA00"/>
      </a:accent3>
      <a:accent4>
        <a:srgbClr val="99CC00"/>
      </a:accent4>
      <a:accent5>
        <a:srgbClr val="528A02"/>
      </a:accent5>
      <a:accent6>
        <a:srgbClr val="333333"/>
      </a:accent6>
      <a:hlink>
        <a:srgbClr val="660000"/>
      </a:hlink>
      <a:folHlink>
        <a:srgbClr val="CC3300"/>
      </a:folHlink>
    </a:clrScheme>
    <a:fontScheme name="Spectrum">
      <a:majorFont>
        <a:latin typeface="Corbel"/>
        <a:ea typeface=""/>
        <a:cs typeface=""/>
        <a:font script="Jpan" typeface="ＭＳ ゴシック"/>
      </a:majorFont>
      <a:minorFont>
        <a:latin typeface="Calibri"/>
        <a:ea typeface=""/>
        <a:cs typeface=""/>
        <a:font script="Jpan" typeface="ＭＳ ゴシック"/>
      </a:minorFont>
    </a:fontScheme>
    <a:fmtScheme name="Spectrum">
      <a:fillStyleLst>
        <a:solidFill>
          <a:schemeClr val="phClr"/>
        </a:solidFill>
        <a:gradFill rotWithShape="1">
          <a:gsLst>
            <a:gs pos="0">
              <a:schemeClr val="phClr">
                <a:tint val="100000"/>
                <a:shade val="70000"/>
                <a:satMod val="150000"/>
              </a:schemeClr>
            </a:gs>
            <a:gs pos="100000">
              <a:schemeClr val="phClr">
                <a:tint val="95000"/>
                <a:satMod val="150000"/>
              </a:schemeClr>
            </a:gs>
          </a:gsLst>
          <a:lin ang="16200000" scaled="1"/>
        </a:gradFill>
        <a:gradFill rotWithShape="1">
          <a:gsLst>
            <a:gs pos="0">
              <a:schemeClr val="phClr">
                <a:tint val="95000"/>
                <a:shade val="70000"/>
                <a:satMod val="150000"/>
              </a:schemeClr>
            </a:gs>
            <a:gs pos="100000">
              <a:schemeClr val="phClr">
                <a:tint val="100000"/>
                <a:shade val="100000"/>
                <a:satMod val="150000"/>
              </a:schemeClr>
            </a:gs>
          </a:gsLst>
          <a:lin ang="16200000" scaled="0"/>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6600000" sx="101000" sy="101000" rotWithShape="0">
              <a:srgbClr val="000000">
                <a:alpha val="75000"/>
              </a:srgbClr>
            </a:outerShdw>
          </a:effectLst>
        </a:effectStyle>
        <a:effectStyle>
          <a:effectLst>
            <a:outerShdw blurRad="50800" dir="5400000" sx="105000" sy="105000" algn="ctr" rotWithShape="0">
              <a:srgbClr val="000000">
                <a:alpha val="40000"/>
              </a:srgbClr>
            </a:outerShdw>
          </a:effectLst>
          <a:scene3d>
            <a:camera prst="orthographicFront">
              <a:rot lat="0" lon="0" rev="0"/>
            </a:camera>
            <a:lightRig rig="balanced" dir="t">
              <a:rot lat="0" lon="0" rev="4800000"/>
            </a:lightRig>
          </a:scene3d>
          <a:sp3d prstMaterial="matte">
            <a:bevelT w="63500" h="50800" prst="angle"/>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Spectrum.thmx</Template>
  <TotalTime>37</TotalTime>
  <Words>1124</Words>
  <Application>Microsoft Macintosh PowerPoint</Application>
  <PresentationFormat>On-screen Show (4:3)</PresentationFormat>
  <Paragraphs>91</Paragraphs>
  <Slides>16</Slides>
  <Notes>0</Notes>
  <HiddenSlides>0</HiddenSlides>
  <MMClips>0</MMClips>
  <ScaleCrop>false</ScaleCrop>
  <HeadingPairs>
    <vt:vector size="4" baseType="variant">
      <vt:variant>
        <vt:lpstr>Design Template</vt:lpstr>
      </vt:variant>
      <vt:variant>
        <vt:i4>1</vt:i4>
      </vt:variant>
      <vt:variant>
        <vt:lpstr>Slide Titles</vt:lpstr>
      </vt:variant>
      <vt:variant>
        <vt:i4>16</vt:i4>
      </vt:variant>
    </vt:vector>
  </HeadingPairs>
  <TitlesOfParts>
    <vt:vector size="17" baseType="lpstr">
      <vt:lpstr>Spectrum</vt:lpstr>
      <vt:lpstr>The Big 6 Lesson!</vt:lpstr>
      <vt:lpstr>Introduction</vt:lpstr>
      <vt:lpstr>Objectives</vt:lpstr>
      <vt:lpstr>Standards</vt:lpstr>
      <vt:lpstr>Get Your Six On!</vt:lpstr>
      <vt:lpstr>Task Definition</vt:lpstr>
      <vt:lpstr>Information Seeking Strategies</vt:lpstr>
      <vt:lpstr>Location And Access</vt:lpstr>
      <vt:lpstr>Use of Information</vt:lpstr>
      <vt:lpstr>Synthesis</vt:lpstr>
      <vt:lpstr>Evaluation</vt:lpstr>
      <vt:lpstr>Evaluation</vt:lpstr>
      <vt:lpstr>Evaluation</vt:lpstr>
      <vt:lpstr>Handouts</vt:lpstr>
      <vt:lpstr>More Handouts!</vt:lpstr>
      <vt:lpstr>Even More Handouts!!!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Big 6 Lesson!</dc:title>
  <dc:creator>Brooke Nelson</dc:creator>
  <cp:lastModifiedBy>Brooke Nelson</cp:lastModifiedBy>
  <cp:revision>28</cp:revision>
  <dcterms:created xsi:type="dcterms:W3CDTF">2010-02-22T22:13:26Z</dcterms:created>
  <dcterms:modified xsi:type="dcterms:W3CDTF">2010-02-22T22:50:54Z</dcterms:modified>
</cp:coreProperties>
</file>